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0" r:id="rId1"/>
  </p:sldMasterIdLst>
  <p:notesMasterIdLst>
    <p:notesMasterId r:id="rId40"/>
  </p:notesMasterIdLst>
  <p:handoutMasterIdLst>
    <p:handoutMasterId r:id="rId41"/>
  </p:handoutMasterIdLst>
  <p:sldIdLst>
    <p:sldId id="977" r:id="rId2"/>
    <p:sldId id="898" r:id="rId3"/>
    <p:sldId id="308" r:id="rId4"/>
    <p:sldId id="912" r:id="rId5"/>
    <p:sldId id="963" r:id="rId6"/>
    <p:sldId id="878" r:id="rId7"/>
    <p:sldId id="810" r:id="rId8"/>
    <p:sldId id="949" r:id="rId9"/>
    <p:sldId id="950" r:id="rId10"/>
    <p:sldId id="951" r:id="rId11"/>
    <p:sldId id="952" r:id="rId12"/>
    <p:sldId id="953" r:id="rId13"/>
    <p:sldId id="954" r:id="rId14"/>
    <p:sldId id="965" r:id="rId15"/>
    <p:sldId id="966" r:id="rId16"/>
    <p:sldId id="967" r:id="rId17"/>
    <p:sldId id="968" r:id="rId18"/>
    <p:sldId id="970" r:id="rId19"/>
    <p:sldId id="997" r:id="rId20"/>
    <p:sldId id="969" r:id="rId21"/>
    <p:sldId id="972" r:id="rId22"/>
    <p:sldId id="974" r:id="rId23"/>
    <p:sldId id="975" r:id="rId24"/>
    <p:sldId id="976" r:id="rId25"/>
    <p:sldId id="983" r:id="rId26"/>
    <p:sldId id="984" r:id="rId27"/>
    <p:sldId id="985" r:id="rId28"/>
    <p:sldId id="986" r:id="rId29"/>
    <p:sldId id="987" r:id="rId30"/>
    <p:sldId id="988" r:id="rId31"/>
    <p:sldId id="990" r:id="rId32"/>
    <p:sldId id="991" r:id="rId33"/>
    <p:sldId id="992" r:id="rId34"/>
    <p:sldId id="993" r:id="rId35"/>
    <p:sldId id="994" r:id="rId36"/>
    <p:sldId id="995" r:id="rId37"/>
    <p:sldId id="996" r:id="rId38"/>
    <p:sldId id="971" r:id="rId39"/>
  </p:sldIdLst>
  <p:sldSz cx="9144000" cy="6858000" type="screen4x3"/>
  <p:notesSz cx="9309100" cy="69548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5" userDrawn="1">
          <p15:clr>
            <a:srgbClr val="A4A3A4"/>
          </p15:clr>
        </p15:guide>
        <p15:guide id="2" pos="2962" userDrawn="1">
          <p15:clr>
            <a:srgbClr val="A4A3A4"/>
          </p15:clr>
        </p15:guide>
        <p15:guide id="3" orient="horz" pos="2191" userDrawn="1">
          <p15:clr>
            <a:srgbClr val="A4A3A4"/>
          </p15:clr>
        </p15:guide>
        <p15:guide id="4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99"/>
    <a:srgbClr val="FF3399"/>
    <a:srgbClr val="0000FF"/>
    <a:srgbClr val="6600CC"/>
    <a:srgbClr val="ADDB7B"/>
    <a:srgbClr val="009900"/>
    <a:srgbClr val="33CC33"/>
    <a:srgbClr val="46572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9" autoAdjust="0"/>
    <p:restoredTop sz="99846" autoAdjust="0"/>
  </p:normalViewPr>
  <p:slideViewPr>
    <p:cSldViewPr>
      <p:cViewPr varScale="1">
        <p:scale>
          <a:sx n="45" d="100"/>
          <a:sy n="45" d="100"/>
        </p:scale>
        <p:origin x="90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18"/>
    </p:cViewPr>
  </p:sorterViewPr>
  <p:notesViewPr>
    <p:cSldViewPr>
      <p:cViewPr>
        <p:scale>
          <a:sx n="100" d="100"/>
          <a:sy n="100" d="100"/>
        </p:scale>
        <p:origin x="-1650" y="210"/>
      </p:cViewPr>
      <p:guideLst>
        <p:guide orient="horz" pos="2205"/>
        <p:guide pos="2962"/>
        <p:guide orient="horz" pos="2191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AFD8E-CAF9-4CC7-ACC9-D09ABDE7D255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59A4C129-5154-426A-A30B-5A3F68DEE3E7}">
      <dgm:prSet phldrT="[Text]" custT="1"/>
      <dgm:spPr/>
      <dgm:t>
        <a:bodyPr/>
        <a:lstStyle/>
        <a:p>
          <a:r>
            <a:rPr lang="th-TH" sz="3200" b="1" dirty="0">
              <a:latin typeface="TH SarabunPSK" pitchFamily="34" charset="-34"/>
              <a:cs typeface="TH SarabunPSK" pitchFamily="34" charset="-34"/>
            </a:rPr>
            <a:t>1</a:t>
          </a:r>
        </a:p>
      </dgm:t>
    </dgm:pt>
    <dgm:pt modelId="{3366F149-6701-447B-9E1F-D6F4F6D1AC5B}" type="parTrans" cxnId="{CABC6647-EABA-4B62-B523-DEF7EDD61896}">
      <dgm:prSet/>
      <dgm:spPr/>
      <dgm:t>
        <a:bodyPr/>
        <a:lstStyle/>
        <a:p>
          <a:endParaRPr lang="th-TH"/>
        </a:p>
      </dgm:t>
    </dgm:pt>
    <dgm:pt modelId="{59296FD2-2C1E-4585-A2BC-C97B766C63DF}" type="sibTrans" cxnId="{CABC6647-EABA-4B62-B523-DEF7EDD61896}">
      <dgm:prSet/>
      <dgm:spPr/>
      <dgm:t>
        <a:bodyPr/>
        <a:lstStyle/>
        <a:p>
          <a:endParaRPr lang="th-TH"/>
        </a:p>
      </dgm:t>
    </dgm:pt>
    <dgm:pt modelId="{DE3B9A9A-8753-486D-B20C-4C171DF299A9}">
      <dgm:prSet phldrT="[Text]" custT="1"/>
      <dgm:spPr/>
      <dgm:t>
        <a:bodyPr/>
        <a:lstStyle/>
        <a:p>
          <a:r>
            <a:rPr lang="th-TH" sz="2400" b="1" dirty="0">
              <a:latin typeface="TH SarabunPSK" pitchFamily="34" charset="-34"/>
              <a:ea typeface="Calibri"/>
              <a:cs typeface="TH SarabunPSK" pitchFamily="34" charset="-34"/>
            </a:rPr>
            <a:t>ยึดมั่นในสถาบันหลักของประเทศ อันได้แก่ ชาติ  ศาสนา พระมหากษัตริย์ และ การปกครองระบอบประชาธิปไตยอันมีพระมหากษัตริย์ทรงเป็นประมุข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AA582607-7D90-4489-8708-CF639C537A62}" type="parTrans" cxnId="{347D9A4D-AFF6-48B0-AA25-409ED96FB2A4}">
      <dgm:prSet/>
      <dgm:spPr/>
      <dgm:t>
        <a:bodyPr/>
        <a:lstStyle/>
        <a:p>
          <a:endParaRPr lang="th-TH"/>
        </a:p>
      </dgm:t>
    </dgm:pt>
    <dgm:pt modelId="{5DA123A6-00D3-463E-813B-228BCAF76498}" type="sibTrans" cxnId="{347D9A4D-AFF6-48B0-AA25-409ED96FB2A4}">
      <dgm:prSet/>
      <dgm:spPr/>
      <dgm:t>
        <a:bodyPr/>
        <a:lstStyle/>
        <a:p>
          <a:endParaRPr lang="th-TH"/>
        </a:p>
      </dgm:t>
    </dgm:pt>
    <dgm:pt modelId="{A60B4799-B643-43D3-9C41-BB54A5CA3559}">
      <dgm:prSet phldrT="[Text]" custT="1"/>
      <dgm:spPr/>
      <dgm:t>
        <a:bodyPr/>
        <a:lstStyle/>
        <a:p>
          <a:r>
            <a:rPr lang="th-TH" sz="3200" b="1" dirty="0">
              <a:latin typeface="AngsanaUPC" pitchFamily="18" charset="-34"/>
              <a:cs typeface="AngsanaUPC" pitchFamily="18" charset="-34"/>
            </a:rPr>
            <a:t>2</a:t>
          </a:r>
        </a:p>
      </dgm:t>
    </dgm:pt>
    <dgm:pt modelId="{86F033CF-2B56-449E-B9CE-C7B27CFD75E8}" type="parTrans" cxnId="{1856092F-7490-4971-986C-B3A6A73C95DC}">
      <dgm:prSet/>
      <dgm:spPr/>
      <dgm:t>
        <a:bodyPr/>
        <a:lstStyle/>
        <a:p>
          <a:endParaRPr lang="th-TH"/>
        </a:p>
      </dgm:t>
    </dgm:pt>
    <dgm:pt modelId="{0B93503E-123B-4BB7-BB9B-0F356204BEDF}" type="sibTrans" cxnId="{1856092F-7490-4971-986C-B3A6A73C95DC}">
      <dgm:prSet/>
      <dgm:spPr/>
      <dgm:t>
        <a:bodyPr/>
        <a:lstStyle/>
        <a:p>
          <a:endParaRPr lang="th-TH"/>
        </a:p>
      </dgm:t>
    </dgm:pt>
    <dgm:pt modelId="{9422E692-7951-4DB9-A2AB-9C5BA7E345F1}">
      <dgm:prSet phldrT="[Text]" custT="1"/>
      <dgm:spPr/>
      <dgm:t>
        <a:bodyPr/>
        <a:lstStyle/>
        <a:p>
          <a:r>
            <a:rPr lang="th-TH" sz="2400" b="1" dirty="0">
              <a:latin typeface="TH SarabunPSK" pitchFamily="34" charset="-34"/>
              <a:ea typeface="Calibri"/>
              <a:cs typeface="TH SarabunPSK" pitchFamily="34" charset="-34"/>
            </a:rPr>
            <a:t>ซื่อสัตย์สุจริต มีจิตสำนึกที่ดี และรับผิดชอบต่อหน้าที่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D0AA811F-EF98-4D35-B47D-0AB8A6743213}" type="parTrans" cxnId="{74922D75-CD6D-4F76-9CEE-C8BB65B724E4}">
      <dgm:prSet/>
      <dgm:spPr/>
      <dgm:t>
        <a:bodyPr/>
        <a:lstStyle/>
        <a:p>
          <a:endParaRPr lang="th-TH"/>
        </a:p>
      </dgm:t>
    </dgm:pt>
    <dgm:pt modelId="{8D842119-5844-4402-B340-29FDF1A257AF}" type="sibTrans" cxnId="{74922D75-CD6D-4F76-9CEE-C8BB65B724E4}">
      <dgm:prSet/>
      <dgm:spPr/>
      <dgm:t>
        <a:bodyPr/>
        <a:lstStyle/>
        <a:p>
          <a:endParaRPr lang="th-TH"/>
        </a:p>
      </dgm:t>
    </dgm:pt>
    <dgm:pt modelId="{C3D81A11-35B2-4807-A034-B775D1D2BF45}">
      <dgm:prSet phldrT="[Text]" custT="1"/>
      <dgm:spPr/>
      <dgm:t>
        <a:bodyPr/>
        <a:lstStyle/>
        <a:p>
          <a:r>
            <a:rPr lang="th-TH" sz="3200" b="1" dirty="0">
              <a:latin typeface="AngsanaUPC" pitchFamily="18" charset="-34"/>
              <a:cs typeface="AngsanaUPC" pitchFamily="18" charset="-34"/>
            </a:rPr>
            <a:t>3</a:t>
          </a:r>
        </a:p>
      </dgm:t>
    </dgm:pt>
    <dgm:pt modelId="{8D287004-6299-4153-8792-8911689C1F50}" type="parTrans" cxnId="{A4B0B6F6-75EF-4C6C-8A14-B92C6EED43D7}">
      <dgm:prSet/>
      <dgm:spPr/>
      <dgm:t>
        <a:bodyPr/>
        <a:lstStyle/>
        <a:p>
          <a:endParaRPr lang="th-TH"/>
        </a:p>
      </dgm:t>
    </dgm:pt>
    <dgm:pt modelId="{CD51D4E7-32DD-40CA-AB15-5777254147E8}" type="sibTrans" cxnId="{A4B0B6F6-75EF-4C6C-8A14-B92C6EED43D7}">
      <dgm:prSet/>
      <dgm:spPr/>
      <dgm:t>
        <a:bodyPr/>
        <a:lstStyle/>
        <a:p>
          <a:endParaRPr lang="th-TH"/>
        </a:p>
      </dgm:t>
    </dgm:pt>
    <dgm:pt modelId="{E9C77564-8883-4116-A039-8010F7B55485}">
      <dgm:prSet phldrT="[Text]" custT="1"/>
      <dgm:spPr/>
      <dgm:t>
        <a:bodyPr/>
        <a:lstStyle/>
        <a:p>
          <a:r>
            <a:rPr lang="th-TH" sz="2400" b="1" dirty="0">
              <a:latin typeface="TH SarabunPSK" pitchFamily="34" charset="-34"/>
              <a:ea typeface="Calibri"/>
              <a:cs typeface="TH SarabunPSK" pitchFamily="34" charset="-34"/>
            </a:rPr>
            <a:t>กล้าตัดสินใจ และกระทำในสิ่งที่ถูกต้อง ชอบธรรม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A4C092D4-8804-4378-AD92-A0DDC306ECF8}" type="parTrans" cxnId="{97238546-B5EA-4053-B9F2-3BB977C04AC0}">
      <dgm:prSet/>
      <dgm:spPr/>
      <dgm:t>
        <a:bodyPr/>
        <a:lstStyle/>
        <a:p>
          <a:endParaRPr lang="th-TH"/>
        </a:p>
      </dgm:t>
    </dgm:pt>
    <dgm:pt modelId="{58928929-F53A-4E78-959C-A36E9ADC4509}" type="sibTrans" cxnId="{97238546-B5EA-4053-B9F2-3BB977C04AC0}">
      <dgm:prSet/>
      <dgm:spPr/>
      <dgm:t>
        <a:bodyPr/>
        <a:lstStyle/>
        <a:p>
          <a:endParaRPr lang="th-TH"/>
        </a:p>
      </dgm:t>
    </dgm:pt>
    <dgm:pt modelId="{E65443D6-4892-44E2-A12F-1B7EBD9D9810}">
      <dgm:prSet phldrT="[Text]" custT="1"/>
      <dgm:spPr/>
      <dgm:t>
        <a:bodyPr/>
        <a:lstStyle/>
        <a:p>
          <a:r>
            <a:rPr lang="th-TH" sz="3200" b="1" dirty="0">
              <a:latin typeface="AngsanaUPC" pitchFamily="18" charset="-34"/>
              <a:cs typeface="AngsanaUPC" pitchFamily="18" charset="-34"/>
            </a:rPr>
            <a:t>4</a:t>
          </a:r>
        </a:p>
      </dgm:t>
    </dgm:pt>
    <dgm:pt modelId="{1BA5530E-6AEA-4BB0-AE19-BF21F3C050A5}" type="parTrans" cxnId="{F5C9ADA7-3209-41CD-A087-6BD1ECE5F027}">
      <dgm:prSet/>
      <dgm:spPr/>
      <dgm:t>
        <a:bodyPr/>
        <a:lstStyle/>
        <a:p>
          <a:endParaRPr lang="th-TH"/>
        </a:p>
      </dgm:t>
    </dgm:pt>
    <dgm:pt modelId="{59A75BAF-9109-49ED-A053-E7B50027FDD6}" type="sibTrans" cxnId="{F5C9ADA7-3209-41CD-A087-6BD1ECE5F027}">
      <dgm:prSet/>
      <dgm:spPr/>
      <dgm:t>
        <a:bodyPr/>
        <a:lstStyle/>
        <a:p>
          <a:endParaRPr lang="th-TH"/>
        </a:p>
      </dgm:t>
    </dgm:pt>
    <dgm:pt modelId="{5F7C603E-BA9B-4659-9685-C09958EB46B2}">
      <dgm:prSet phldrT="[Text]" custT="1"/>
      <dgm:spPr/>
      <dgm:t>
        <a:bodyPr/>
        <a:lstStyle/>
        <a:p>
          <a:r>
            <a:rPr lang="th-TH" sz="2400" b="1" dirty="0">
              <a:latin typeface="TH SarabunPSK" pitchFamily="34" charset="-34"/>
              <a:ea typeface="Calibri"/>
              <a:cs typeface="TH SarabunPSK" pitchFamily="34" charset="-34"/>
            </a:rPr>
            <a:t>คิดถึงประโยชน์ส่วนรวม มากกว่าประโยชน์ส่วนตัว </a:t>
          </a:r>
          <a:br>
            <a:rPr lang="th-TH" sz="2400" b="1" dirty="0">
              <a:latin typeface="TH SarabunPSK" pitchFamily="34" charset="-34"/>
              <a:ea typeface="Calibri"/>
              <a:cs typeface="TH SarabunPSK" pitchFamily="34" charset="-34"/>
            </a:rPr>
          </a:br>
          <a:r>
            <a:rPr lang="th-TH" sz="2400" b="1" dirty="0">
              <a:latin typeface="TH SarabunPSK" pitchFamily="34" charset="-34"/>
              <a:ea typeface="Calibri"/>
              <a:cs typeface="TH SarabunPSK" pitchFamily="34" charset="-34"/>
            </a:rPr>
            <a:t>และมีจิตสาธารณะ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C7E58AFE-A3F1-4FCB-BBFC-59CA05D4BBCE}" type="parTrans" cxnId="{D0A114B1-A25E-45F7-9B5B-75FBEA2D47D0}">
      <dgm:prSet/>
      <dgm:spPr/>
      <dgm:t>
        <a:bodyPr/>
        <a:lstStyle/>
        <a:p>
          <a:endParaRPr lang="th-TH"/>
        </a:p>
      </dgm:t>
    </dgm:pt>
    <dgm:pt modelId="{81D241BB-2910-41F5-A42D-664E12D53817}" type="sibTrans" cxnId="{D0A114B1-A25E-45F7-9B5B-75FBEA2D47D0}">
      <dgm:prSet/>
      <dgm:spPr/>
      <dgm:t>
        <a:bodyPr/>
        <a:lstStyle/>
        <a:p>
          <a:endParaRPr lang="th-TH"/>
        </a:p>
      </dgm:t>
    </dgm:pt>
    <dgm:pt modelId="{8AB96847-C898-4F8C-95D9-0DD6F4D709C8}">
      <dgm:prSet phldrT="[Text]" custT="1"/>
      <dgm:spPr/>
      <dgm:t>
        <a:bodyPr/>
        <a:lstStyle/>
        <a:p>
          <a:r>
            <a:rPr lang="th-TH" sz="3200" b="1" dirty="0">
              <a:latin typeface="AngsanaUPC" pitchFamily="18" charset="-34"/>
              <a:cs typeface="AngsanaUPC" pitchFamily="18" charset="-34"/>
            </a:rPr>
            <a:t>5</a:t>
          </a:r>
        </a:p>
      </dgm:t>
    </dgm:pt>
    <dgm:pt modelId="{C896DF85-CEB2-4684-A2A2-45F5604C5A93}" type="parTrans" cxnId="{95774457-ABE6-415B-B5F3-5AF4F619D22B}">
      <dgm:prSet/>
      <dgm:spPr/>
      <dgm:t>
        <a:bodyPr/>
        <a:lstStyle/>
        <a:p>
          <a:endParaRPr lang="th-TH"/>
        </a:p>
      </dgm:t>
    </dgm:pt>
    <dgm:pt modelId="{BD9BCFF3-FFCB-4B41-B523-DE530A07DC8D}" type="sibTrans" cxnId="{95774457-ABE6-415B-B5F3-5AF4F619D22B}">
      <dgm:prSet/>
      <dgm:spPr/>
      <dgm:t>
        <a:bodyPr/>
        <a:lstStyle/>
        <a:p>
          <a:endParaRPr lang="th-TH"/>
        </a:p>
      </dgm:t>
    </dgm:pt>
    <dgm:pt modelId="{ABCEC968-5606-4DAE-A148-54DDF62C580D}">
      <dgm:prSet phldrT="[Text]" custT="1"/>
      <dgm:spPr/>
      <dgm:t>
        <a:bodyPr/>
        <a:lstStyle/>
        <a:p>
          <a:r>
            <a:rPr lang="th-TH" sz="2400" b="1" dirty="0">
              <a:latin typeface="TH SarabunPSK" pitchFamily="34" charset="-34"/>
              <a:ea typeface="Calibri"/>
              <a:cs typeface="TH SarabunPSK" pitchFamily="34" charset="-34"/>
            </a:rPr>
            <a:t>มุ่งผลสัมฤทธิ์ของงาน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3B45E486-54A0-4566-98A9-0A608F1C76BA}" type="parTrans" cxnId="{A3D12935-AB5B-46F4-84C1-AB6F16A37FC5}">
      <dgm:prSet/>
      <dgm:spPr/>
      <dgm:t>
        <a:bodyPr/>
        <a:lstStyle/>
        <a:p>
          <a:endParaRPr lang="th-TH"/>
        </a:p>
      </dgm:t>
    </dgm:pt>
    <dgm:pt modelId="{8D18E350-6806-47C6-B76E-694BDEA8A6BC}" type="sibTrans" cxnId="{A3D12935-AB5B-46F4-84C1-AB6F16A37FC5}">
      <dgm:prSet/>
      <dgm:spPr/>
      <dgm:t>
        <a:bodyPr/>
        <a:lstStyle/>
        <a:p>
          <a:endParaRPr lang="th-TH"/>
        </a:p>
      </dgm:t>
    </dgm:pt>
    <dgm:pt modelId="{303842B5-649A-4E82-8327-517581F6E556}">
      <dgm:prSet phldrT="[Text]" custT="1"/>
      <dgm:spPr/>
      <dgm:t>
        <a:bodyPr/>
        <a:lstStyle/>
        <a:p>
          <a:r>
            <a:rPr lang="th-TH" sz="3200" b="1" dirty="0">
              <a:latin typeface="AngsanaUPC" pitchFamily="18" charset="-34"/>
              <a:cs typeface="AngsanaUPC" pitchFamily="18" charset="-34"/>
            </a:rPr>
            <a:t>6</a:t>
          </a:r>
        </a:p>
      </dgm:t>
    </dgm:pt>
    <dgm:pt modelId="{D0E2F1BA-0A48-468D-92BD-9679A79A5BDB}" type="parTrans" cxnId="{E18DFEA1-EA4B-4BCF-8BFB-FF286185D191}">
      <dgm:prSet/>
      <dgm:spPr/>
      <dgm:t>
        <a:bodyPr/>
        <a:lstStyle/>
        <a:p>
          <a:endParaRPr lang="th-TH"/>
        </a:p>
      </dgm:t>
    </dgm:pt>
    <dgm:pt modelId="{CC1E0581-1549-4AD1-B4DB-E4111738D4CE}" type="sibTrans" cxnId="{E18DFEA1-EA4B-4BCF-8BFB-FF286185D191}">
      <dgm:prSet/>
      <dgm:spPr/>
      <dgm:t>
        <a:bodyPr/>
        <a:lstStyle/>
        <a:p>
          <a:endParaRPr lang="th-TH"/>
        </a:p>
      </dgm:t>
    </dgm:pt>
    <dgm:pt modelId="{2BF79E2C-6B52-40EC-A24D-0208DC1EDE78}">
      <dgm:prSet phldrT="[Text]" custT="1"/>
      <dgm:spPr/>
      <dgm:t>
        <a:bodyPr/>
        <a:lstStyle/>
        <a:p>
          <a:r>
            <a:rPr lang="th-TH" sz="2400" b="1" dirty="0">
              <a:latin typeface="TH SarabunPSK" pitchFamily="34" charset="-34"/>
              <a:ea typeface="Calibri"/>
              <a:cs typeface="TH SarabunPSK" pitchFamily="34" charset="-34"/>
            </a:rPr>
            <a:t>ปฏิบัติหน้าที่อย่างเป็นธรรม และไม่เลือกปฏิบัติ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992BD787-0703-49A6-B8CB-661532EEBECA}" type="parTrans" cxnId="{5DE35902-12A2-432B-A51C-197823317C65}">
      <dgm:prSet/>
      <dgm:spPr/>
      <dgm:t>
        <a:bodyPr/>
        <a:lstStyle/>
        <a:p>
          <a:endParaRPr lang="th-TH"/>
        </a:p>
      </dgm:t>
    </dgm:pt>
    <dgm:pt modelId="{1BE28778-1FA2-47CC-AE32-F5013CB2AD63}" type="sibTrans" cxnId="{5DE35902-12A2-432B-A51C-197823317C65}">
      <dgm:prSet/>
      <dgm:spPr/>
      <dgm:t>
        <a:bodyPr/>
        <a:lstStyle/>
        <a:p>
          <a:endParaRPr lang="th-TH"/>
        </a:p>
      </dgm:t>
    </dgm:pt>
    <dgm:pt modelId="{BE5909AA-E98F-4C2E-973F-E75C6EFA63C8}">
      <dgm:prSet phldrT="[Text]" custT="1"/>
      <dgm:spPr/>
      <dgm:t>
        <a:bodyPr/>
        <a:lstStyle/>
        <a:p>
          <a:r>
            <a:rPr lang="th-TH" sz="3200" b="1" dirty="0">
              <a:latin typeface="AngsanaUPC" pitchFamily="18" charset="-34"/>
              <a:cs typeface="AngsanaUPC" pitchFamily="18" charset="-34"/>
            </a:rPr>
            <a:t>7</a:t>
          </a:r>
        </a:p>
      </dgm:t>
    </dgm:pt>
    <dgm:pt modelId="{60E0C1CD-21D9-4F13-A4B4-886D60F73860}" type="parTrans" cxnId="{5C610E85-24CB-4D30-A02D-B5C00AD6703C}">
      <dgm:prSet/>
      <dgm:spPr/>
      <dgm:t>
        <a:bodyPr/>
        <a:lstStyle/>
        <a:p>
          <a:endParaRPr lang="th-TH"/>
        </a:p>
      </dgm:t>
    </dgm:pt>
    <dgm:pt modelId="{FDBD3AE5-BA14-4EAC-B3D9-D112F51449AE}" type="sibTrans" cxnId="{5C610E85-24CB-4D30-A02D-B5C00AD6703C}">
      <dgm:prSet/>
      <dgm:spPr/>
      <dgm:t>
        <a:bodyPr/>
        <a:lstStyle/>
        <a:p>
          <a:endParaRPr lang="th-TH"/>
        </a:p>
      </dgm:t>
    </dgm:pt>
    <dgm:pt modelId="{2480C71E-F916-4F48-8BA9-CA251B991D7F}">
      <dgm:prSet phldrT="[Text]" custT="1"/>
      <dgm:spPr/>
      <dgm:t>
        <a:bodyPr/>
        <a:lstStyle/>
        <a:p>
          <a:r>
            <a:rPr lang="th-TH" sz="2400" b="1" dirty="0">
              <a:latin typeface="TH SarabunPSK" pitchFamily="34" charset="-34"/>
              <a:ea typeface="Calibri"/>
              <a:cs typeface="TH SarabunPSK" pitchFamily="34" charset="-34"/>
            </a:rPr>
            <a:t>ดำรงตนเป็นแบบอย่างที่ดี และรักษาภาพลักษณ์                   ของทางราชการ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74D92EAE-4100-4535-AEFB-4AECA29E723C}" type="parTrans" cxnId="{255220BE-023B-4A35-A80A-CF4B3C3A468C}">
      <dgm:prSet/>
      <dgm:spPr/>
      <dgm:t>
        <a:bodyPr/>
        <a:lstStyle/>
        <a:p>
          <a:endParaRPr lang="th-TH"/>
        </a:p>
      </dgm:t>
    </dgm:pt>
    <dgm:pt modelId="{8271B078-AE40-48D8-86A8-C9822B5B4950}" type="sibTrans" cxnId="{255220BE-023B-4A35-A80A-CF4B3C3A468C}">
      <dgm:prSet/>
      <dgm:spPr/>
      <dgm:t>
        <a:bodyPr/>
        <a:lstStyle/>
        <a:p>
          <a:endParaRPr lang="th-TH"/>
        </a:p>
      </dgm:t>
    </dgm:pt>
    <dgm:pt modelId="{A95C1895-171D-49B9-A036-BE360976E591}" type="pres">
      <dgm:prSet presAssocID="{56AAFD8E-CAF9-4CC7-ACC9-D09ABDE7D255}" presName="Name0" presStyleCnt="0">
        <dgm:presLayoutVars>
          <dgm:dir/>
          <dgm:animLvl val="lvl"/>
          <dgm:resizeHandles val="exact"/>
        </dgm:presLayoutVars>
      </dgm:prSet>
      <dgm:spPr/>
    </dgm:pt>
    <dgm:pt modelId="{E04569F0-E0C2-4EB9-B73A-0DD94B82EEEF}" type="pres">
      <dgm:prSet presAssocID="{59A4C129-5154-426A-A30B-5A3F68DEE3E7}" presName="linNode" presStyleCnt="0"/>
      <dgm:spPr/>
    </dgm:pt>
    <dgm:pt modelId="{41A48AC5-E1CD-40BE-B68D-75D4DE0A4965}" type="pres">
      <dgm:prSet presAssocID="{59A4C129-5154-426A-A30B-5A3F68DEE3E7}" presName="parentText" presStyleLbl="node1" presStyleIdx="0" presStyleCnt="7" custScaleX="29525" custScaleY="78529">
        <dgm:presLayoutVars>
          <dgm:chMax val="1"/>
          <dgm:bulletEnabled val="1"/>
        </dgm:presLayoutVars>
      </dgm:prSet>
      <dgm:spPr/>
    </dgm:pt>
    <dgm:pt modelId="{DA4447ED-F17C-4F2F-B9A0-82BA6DD06BD5}" type="pres">
      <dgm:prSet presAssocID="{59A4C129-5154-426A-A30B-5A3F68DEE3E7}" presName="descendantText" presStyleLbl="alignAccFollowNode1" presStyleIdx="0" presStyleCnt="7" custScaleX="103306" custScaleY="141542" custLinFactNeighborX="483" custLinFactNeighborY="1116">
        <dgm:presLayoutVars>
          <dgm:bulletEnabled val="1"/>
        </dgm:presLayoutVars>
      </dgm:prSet>
      <dgm:spPr/>
    </dgm:pt>
    <dgm:pt modelId="{4569BBA6-EB05-40CE-98F9-665A7B1FC90B}" type="pres">
      <dgm:prSet presAssocID="{59296FD2-2C1E-4585-A2BC-C97B766C63DF}" presName="sp" presStyleCnt="0"/>
      <dgm:spPr/>
    </dgm:pt>
    <dgm:pt modelId="{62DB6FA4-4F9E-4441-8D85-DC6998A75F8B}" type="pres">
      <dgm:prSet presAssocID="{A60B4799-B643-43D3-9C41-BB54A5CA3559}" presName="linNode" presStyleCnt="0"/>
      <dgm:spPr/>
    </dgm:pt>
    <dgm:pt modelId="{1936D63A-D817-4832-AFE9-00E859950A87}" type="pres">
      <dgm:prSet presAssocID="{A60B4799-B643-43D3-9C41-BB54A5CA3559}" presName="parentText" presStyleLbl="node1" presStyleIdx="1" presStyleCnt="7" custScaleX="24810" custScaleY="66985">
        <dgm:presLayoutVars>
          <dgm:chMax val="1"/>
          <dgm:bulletEnabled val="1"/>
        </dgm:presLayoutVars>
      </dgm:prSet>
      <dgm:spPr/>
    </dgm:pt>
    <dgm:pt modelId="{43DBBB23-803B-4758-9AAC-09533A5D7A52}" type="pres">
      <dgm:prSet presAssocID="{A60B4799-B643-43D3-9C41-BB54A5CA3559}" presName="descendantText" presStyleLbl="alignAccFollowNode1" presStyleIdx="1" presStyleCnt="7" custScaleX="103987" custScaleY="94822" custLinFactNeighborX="3601" custLinFactNeighborY="5006">
        <dgm:presLayoutVars>
          <dgm:bulletEnabled val="1"/>
        </dgm:presLayoutVars>
      </dgm:prSet>
      <dgm:spPr/>
    </dgm:pt>
    <dgm:pt modelId="{43D4316C-1274-4991-B778-D97C8822461E}" type="pres">
      <dgm:prSet presAssocID="{0B93503E-123B-4BB7-BB9B-0F356204BEDF}" presName="sp" presStyleCnt="0"/>
      <dgm:spPr/>
    </dgm:pt>
    <dgm:pt modelId="{9AA10D18-290D-4FE3-B4B2-63A2BF073897}" type="pres">
      <dgm:prSet presAssocID="{C3D81A11-35B2-4807-A034-B775D1D2BF45}" presName="linNode" presStyleCnt="0"/>
      <dgm:spPr/>
    </dgm:pt>
    <dgm:pt modelId="{B9F96EF4-CDB3-47E4-9951-B85D1E2FD364}" type="pres">
      <dgm:prSet presAssocID="{C3D81A11-35B2-4807-A034-B775D1D2BF45}" presName="parentText" presStyleLbl="node1" presStyleIdx="2" presStyleCnt="7" custScaleX="24811" custScaleY="69976">
        <dgm:presLayoutVars>
          <dgm:chMax val="1"/>
          <dgm:bulletEnabled val="1"/>
        </dgm:presLayoutVars>
      </dgm:prSet>
      <dgm:spPr/>
    </dgm:pt>
    <dgm:pt modelId="{737BB761-0725-4C30-A3D1-8431E4B21D86}" type="pres">
      <dgm:prSet presAssocID="{C3D81A11-35B2-4807-A034-B775D1D2BF45}" presName="descendantText" presStyleLbl="alignAccFollowNode1" presStyleIdx="2" presStyleCnt="7" custScaleX="104406" custScaleY="75660" custLinFactNeighborX="4649" custLinFactNeighborY="5367">
        <dgm:presLayoutVars>
          <dgm:bulletEnabled val="1"/>
        </dgm:presLayoutVars>
      </dgm:prSet>
      <dgm:spPr/>
    </dgm:pt>
    <dgm:pt modelId="{3DA1F0A1-8C19-4574-9ECC-CC3F9E5C5624}" type="pres">
      <dgm:prSet presAssocID="{CD51D4E7-32DD-40CA-AB15-5777254147E8}" presName="sp" presStyleCnt="0"/>
      <dgm:spPr/>
    </dgm:pt>
    <dgm:pt modelId="{4EAA2C39-F09C-495A-96E2-1FC3DEDF547C}" type="pres">
      <dgm:prSet presAssocID="{E65443D6-4892-44E2-A12F-1B7EBD9D9810}" presName="linNode" presStyleCnt="0"/>
      <dgm:spPr/>
    </dgm:pt>
    <dgm:pt modelId="{3E6B406E-0AB5-411A-8CD9-5C7043831CE7}" type="pres">
      <dgm:prSet presAssocID="{E65443D6-4892-44E2-A12F-1B7EBD9D9810}" presName="parentText" presStyleLbl="node1" presStyleIdx="3" presStyleCnt="7" custScaleX="24811" custScaleY="72334">
        <dgm:presLayoutVars>
          <dgm:chMax val="1"/>
          <dgm:bulletEnabled val="1"/>
        </dgm:presLayoutVars>
      </dgm:prSet>
      <dgm:spPr/>
    </dgm:pt>
    <dgm:pt modelId="{1E432501-11C2-42D9-939C-BA3DFF9B34B4}" type="pres">
      <dgm:prSet presAssocID="{E65443D6-4892-44E2-A12F-1B7EBD9D9810}" presName="descendantText" presStyleLbl="alignAccFollowNode1" presStyleIdx="3" presStyleCnt="7" custScaleX="104406" custScaleY="108204" custLinFactNeighborX="6835" custLinFactNeighborY="8208">
        <dgm:presLayoutVars>
          <dgm:bulletEnabled val="1"/>
        </dgm:presLayoutVars>
      </dgm:prSet>
      <dgm:spPr/>
    </dgm:pt>
    <dgm:pt modelId="{C354C711-04CD-43FC-BB3D-7986E2FD5B59}" type="pres">
      <dgm:prSet presAssocID="{59A75BAF-9109-49ED-A053-E7B50027FDD6}" presName="sp" presStyleCnt="0"/>
      <dgm:spPr/>
    </dgm:pt>
    <dgm:pt modelId="{B7A1F073-92E5-4F00-B809-B93C280A6DCF}" type="pres">
      <dgm:prSet presAssocID="{8AB96847-C898-4F8C-95D9-0DD6F4D709C8}" presName="linNode" presStyleCnt="0"/>
      <dgm:spPr/>
    </dgm:pt>
    <dgm:pt modelId="{518EE8E3-D793-4928-BFFE-BE7083596D24}" type="pres">
      <dgm:prSet presAssocID="{8AB96847-C898-4F8C-95D9-0DD6F4D709C8}" presName="parentText" presStyleLbl="node1" presStyleIdx="4" presStyleCnt="7" custScaleX="24811" custScaleY="67282">
        <dgm:presLayoutVars>
          <dgm:chMax val="1"/>
          <dgm:bulletEnabled val="1"/>
        </dgm:presLayoutVars>
      </dgm:prSet>
      <dgm:spPr/>
    </dgm:pt>
    <dgm:pt modelId="{4EDF5156-E2A2-4789-A20F-997DD1789027}" type="pres">
      <dgm:prSet presAssocID="{8AB96847-C898-4F8C-95D9-0DD6F4D709C8}" presName="descendantText" presStyleLbl="alignAccFollowNode1" presStyleIdx="4" presStyleCnt="7" custScaleX="103987" custScaleY="68398" custLinFactNeighborX="5924" custLinFactNeighborY="8665">
        <dgm:presLayoutVars>
          <dgm:bulletEnabled val="1"/>
        </dgm:presLayoutVars>
      </dgm:prSet>
      <dgm:spPr/>
    </dgm:pt>
    <dgm:pt modelId="{EE39AF51-02A4-4CDC-8021-05CC67937BE1}" type="pres">
      <dgm:prSet presAssocID="{BD9BCFF3-FFCB-4B41-B523-DE530A07DC8D}" presName="sp" presStyleCnt="0"/>
      <dgm:spPr/>
    </dgm:pt>
    <dgm:pt modelId="{1A600DE5-BFF5-4AF6-850B-418C1B2B0521}" type="pres">
      <dgm:prSet presAssocID="{303842B5-649A-4E82-8327-517581F6E556}" presName="linNode" presStyleCnt="0"/>
      <dgm:spPr/>
    </dgm:pt>
    <dgm:pt modelId="{F98A8E5A-9FF4-49EA-B820-9891B3130C19}" type="pres">
      <dgm:prSet presAssocID="{303842B5-649A-4E82-8327-517581F6E556}" presName="parentText" presStyleLbl="node1" presStyleIdx="5" presStyleCnt="7" custScaleX="24811" custScaleY="63473">
        <dgm:presLayoutVars>
          <dgm:chMax val="1"/>
          <dgm:bulletEnabled val="1"/>
        </dgm:presLayoutVars>
      </dgm:prSet>
      <dgm:spPr/>
    </dgm:pt>
    <dgm:pt modelId="{8A3B4B48-B064-486D-AF86-ADCF63E6B63E}" type="pres">
      <dgm:prSet presAssocID="{303842B5-649A-4E82-8327-517581F6E556}" presName="descendantText" presStyleLbl="alignAccFollowNode1" presStyleIdx="5" presStyleCnt="7" custScaleX="104406" custScaleY="75660" custLinFactNeighborX="3600" custLinFactNeighborY="-1163">
        <dgm:presLayoutVars>
          <dgm:bulletEnabled val="1"/>
        </dgm:presLayoutVars>
      </dgm:prSet>
      <dgm:spPr/>
    </dgm:pt>
    <dgm:pt modelId="{192BA484-EAD6-4660-AF2D-972F545290B4}" type="pres">
      <dgm:prSet presAssocID="{CC1E0581-1549-4AD1-B4DB-E4111738D4CE}" presName="sp" presStyleCnt="0"/>
      <dgm:spPr/>
    </dgm:pt>
    <dgm:pt modelId="{4B24EA46-3454-451B-B3E1-36B4BD8B5ACA}" type="pres">
      <dgm:prSet presAssocID="{BE5909AA-E98F-4C2E-973F-E75C6EFA63C8}" presName="linNode" presStyleCnt="0"/>
      <dgm:spPr/>
    </dgm:pt>
    <dgm:pt modelId="{28D72E4F-4D52-44E2-90DB-5BB5B74A8E63}" type="pres">
      <dgm:prSet presAssocID="{BE5909AA-E98F-4C2E-973F-E75C6EFA63C8}" presName="parentText" presStyleLbl="node1" presStyleIdx="6" presStyleCnt="7" custScaleX="24811" custScaleY="68438">
        <dgm:presLayoutVars>
          <dgm:chMax val="1"/>
          <dgm:bulletEnabled val="1"/>
        </dgm:presLayoutVars>
      </dgm:prSet>
      <dgm:spPr/>
    </dgm:pt>
    <dgm:pt modelId="{EEBA6218-A140-4454-B7B9-0C853D3C93FE}" type="pres">
      <dgm:prSet presAssocID="{BE5909AA-E98F-4C2E-973F-E75C6EFA63C8}" presName="descendantText" presStyleLbl="alignAccFollowNode1" presStyleIdx="6" presStyleCnt="7" custScaleX="104406" custScaleY="100013" custLinFactNeighborX="3600" custLinFactNeighborY="-4999">
        <dgm:presLayoutVars>
          <dgm:bulletEnabled val="1"/>
        </dgm:presLayoutVars>
      </dgm:prSet>
      <dgm:spPr/>
    </dgm:pt>
  </dgm:ptLst>
  <dgm:cxnLst>
    <dgm:cxn modelId="{F705FA00-2F89-4CDF-9230-F7C7BC33CCFC}" type="presOf" srcId="{A60B4799-B643-43D3-9C41-BB54A5CA3559}" destId="{1936D63A-D817-4832-AFE9-00E859950A87}" srcOrd="0" destOrd="0" presId="urn:microsoft.com/office/officeart/2005/8/layout/vList5"/>
    <dgm:cxn modelId="{5DE35902-12A2-432B-A51C-197823317C65}" srcId="{303842B5-649A-4E82-8327-517581F6E556}" destId="{2BF79E2C-6B52-40EC-A24D-0208DC1EDE78}" srcOrd="0" destOrd="0" parTransId="{992BD787-0703-49A6-B8CB-661532EEBECA}" sibTransId="{1BE28778-1FA2-47CC-AE32-F5013CB2AD63}"/>
    <dgm:cxn modelId="{1C7E6A11-B96B-4F1A-B72C-B24FA2DBE106}" type="presOf" srcId="{56AAFD8E-CAF9-4CC7-ACC9-D09ABDE7D255}" destId="{A95C1895-171D-49B9-A036-BE360976E591}" srcOrd="0" destOrd="0" presId="urn:microsoft.com/office/officeart/2005/8/layout/vList5"/>
    <dgm:cxn modelId="{A279661B-D40F-47DE-AE36-5D3E3C7884B1}" type="presOf" srcId="{303842B5-649A-4E82-8327-517581F6E556}" destId="{F98A8E5A-9FF4-49EA-B820-9891B3130C19}" srcOrd="0" destOrd="0" presId="urn:microsoft.com/office/officeart/2005/8/layout/vList5"/>
    <dgm:cxn modelId="{1856092F-7490-4971-986C-B3A6A73C95DC}" srcId="{56AAFD8E-CAF9-4CC7-ACC9-D09ABDE7D255}" destId="{A60B4799-B643-43D3-9C41-BB54A5CA3559}" srcOrd="1" destOrd="0" parTransId="{86F033CF-2B56-449E-B9CE-C7B27CFD75E8}" sibTransId="{0B93503E-123B-4BB7-BB9B-0F356204BEDF}"/>
    <dgm:cxn modelId="{A3D12935-AB5B-46F4-84C1-AB6F16A37FC5}" srcId="{8AB96847-C898-4F8C-95D9-0DD6F4D709C8}" destId="{ABCEC968-5606-4DAE-A148-54DDF62C580D}" srcOrd="0" destOrd="0" parTransId="{3B45E486-54A0-4566-98A9-0A608F1C76BA}" sibTransId="{8D18E350-6806-47C6-B76E-694BDEA8A6BC}"/>
    <dgm:cxn modelId="{73AA3343-8233-4F1C-9ED2-8070CC18A871}" type="presOf" srcId="{E9C77564-8883-4116-A039-8010F7B55485}" destId="{737BB761-0725-4C30-A3D1-8431E4B21D86}" srcOrd="0" destOrd="0" presId="urn:microsoft.com/office/officeart/2005/8/layout/vList5"/>
    <dgm:cxn modelId="{BD21D243-ADC1-49B0-BD53-D64ACABA630A}" type="presOf" srcId="{BE5909AA-E98F-4C2E-973F-E75C6EFA63C8}" destId="{28D72E4F-4D52-44E2-90DB-5BB5B74A8E63}" srcOrd="0" destOrd="0" presId="urn:microsoft.com/office/officeart/2005/8/layout/vList5"/>
    <dgm:cxn modelId="{97238546-B5EA-4053-B9F2-3BB977C04AC0}" srcId="{C3D81A11-35B2-4807-A034-B775D1D2BF45}" destId="{E9C77564-8883-4116-A039-8010F7B55485}" srcOrd="0" destOrd="0" parTransId="{A4C092D4-8804-4378-AD92-A0DDC306ECF8}" sibTransId="{58928929-F53A-4E78-959C-A36E9ADC4509}"/>
    <dgm:cxn modelId="{CABC6647-EABA-4B62-B523-DEF7EDD61896}" srcId="{56AAFD8E-CAF9-4CC7-ACC9-D09ABDE7D255}" destId="{59A4C129-5154-426A-A30B-5A3F68DEE3E7}" srcOrd="0" destOrd="0" parTransId="{3366F149-6701-447B-9E1F-D6F4F6D1AC5B}" sibTransId="{59296FD2-2C1E-4585-A2BC-C97B766C63DF}"/>
    <dgm:cxn modelId="{20692668-F69E-4ACD-AC18-8285CC6E0CD2}" type="presOf" srcId="{C3D81A11-35B2-4807-A034-B775D1D2BF45}" destId="{B9F96EF4-CDB3-47E4-9951-B85D1E2FD364}" srcOrd="0" destOrd="0" presId="urn:microsoft.com/office/officeart/2005/8/layout/vList5"/>
    <dgm:cxn modelId="{347D9A4D-AFF6-48B0-AA25-409ED96FB2A4}" srcId="{59A4C129-5154-426A-A30B-5A3F68DEE3E7}" destId="{DE3B9A9A-8753-486D-B20C-4C171DF299A9}" srcOrd="0" destOrd="0" parTransId="{AA582607-7D90-4489-8708-CF639C537A62}" sibTransId="{5DA123A6-00D3-463E-813B-228BCAF76498}"/>
    <dgm:cxn modelId="{74922D75-CD6D-4F76-9CEE-C8BB65B724E4}" srcId="{A60B4799-B643-43D3-9C41-BB54A5CA3559}" destId="{9422E692-7951-4DB9-A2AB-9C5BA7E345F1}" srcOrd="0" destOrd="0" parTransId="{D0AA811F-EF98-4D35-B47D-0AB8A6743213}" sibTransId="{8D842119-5844-4402-B340-29FDF1A257AF}"/>
    <dgm:cxn modelId="{95774457-ABE6-415B-B5F3-5AF4F619D22B}" srcId="{56AAFD8E-CAF9-4CC7-ACC9-D09ABDE7D255}" destId="{8AB96847-C898-4F8C-95D9-0DD6F4D709C8}" srcOrd="4" destOrd="0" parTransId="{C896DF85-CEB2-4684-A2A2-45F5604C5A93}" sibTransId="{BD9BCFF3-FFCB-4B41-B523-DE530A07DC8D}"/>
    <dgm:cxn modelId="{79DC8D81-4530-48AD-9948-F91E2D20F5BC}" type="presOf" srcId="{DE3B9A9A-8753-486D-B20C-4C171DF299A9}" destId="{DA4447ED-F17C-4F2F-B9A0-82BA6DD06BD5}" srcOrd="0" destOrd="0" presId="urn:microsoft.com/office/officeart/2005/8/layout/vList5"/>
    <dgm:cxn modelId="{5C610E85-24CB-4D30-A02D-B5C00AD6703C}" srcId="{56AAFD8E-CAF9-4CC7-ACC9-D09ABDE7D255}" destId="{BE5909AA-E98F-4C2E-973F-E75C6EFA63C8}" srcOrd="6" destOrd="0" parTransId="{60E0C1CD-21D9-4F13-A4B4-886D60F73860}" sibTransId="{FDBD3AE5-BA14-4EAC-B3D9-D112F51449AE}"/>
    <dgm:cxn modelId="{F8E1389A-A809-4DB6-907D-936D99D15439}" type="presOf" srcId="{8AB96847-C898-4F8C-95D9-0DD6F4D709C8}" destId="{518EE8E3-D793-4928-BFFE-BE7083596D24}" srcOrd="0" destOrd="0" presId="urn:microsoft.com/office/officeart/2005/8/layout/vList5"/>
    <dgm:cxn modelId="{E084FA9F-CF2C-4F53-BB21-86600F424917}" type="presOf" srcId="{2480C71E-F916-4F48-8BA9-CA251B991D7F}" destId="{EEBA6218-A140-4454-B7B9-0C853D3C93FE}" srcOrd="0" destOrd="0" presId="urn:microsoft.com/office/officeart/2005/8/layout/vList5"/>
    <dgm:cxn modelId="{E18DFEA1-EA4B-4BCF-8BFB-FF286185D191}" srcId="{56AAFD8E-CAF9-4CC7-ACC9-D09ABDE7D255}" destId="{303842B5-649A-4E82-8327-517581F6E556}" srcOrd="5" destOrd="0" parTransId="{D0E2F1BA-0A48-468D-92BD-9679A79A5BDB}" sibTransId="{CC1E0581-1549-4AD1-B4DB-E4111738D4CE}"/>
    <dgm:cxn modelId="{F5C9ADA7-3209-41CD-A087-6BD1ECE5F027}" srcId="{56AAFD8E-CAF9-4CC7-ACC9-D09ABDE7D255}" destId="{E65443D6-4892-44E2-A12F-1B7EBD9D9810}" srcOrd="3" destOrd="0" parTransId="{1BA5530E-6AEA-4BB0-AE19-BF21F3C050A5}" sibTransId="{59A75BAF-9109-49ED-A053-E7B50027FDD6}"/>
    <dgm:cxn modelId="{F6FB2DAA-01FB-4FDF-A300-73CD383F62BE}" type="presOf" srcId="{59A4C129-5154-426A-A30B-5A3F68DEE3E7}" destId="{41A48AC5-E1CD-40BE-B68D-75D4DE0A4965}" srcOrd="0" destOrd="0" presId="urn:microsoft.com/office/officeart/2005/8/layout/vList5"/>
    <dgm:cxn modelId="{D0A114B1-A25E-45F7-9B5B-75FBEA2D47D0}" srcId="{E65443D6-4892-44E2-A12F-1B7EBD9D9810}" destId="{5F7C603E-BA9B-4659-9685-C09958EB46B2}" srcOrd="0" destOrd="0" parTransId="{C7E58AFE-A3F1-4FCB-BBFC-59CA05D4BBCE}" sibTransId="{81D241BB-2910-41F5-A42D-664E12D53817}"/>
    <dgm:cxn modelId="{0BBBF4B3-2414-461E-93D9-C5AA5F4DDB2F}" type="presOf" srcId="{9422E692-7951-4DB9-A2AB-9C5BA7E345F1}" destId="{43DBBB23-803B-4758-9AAC-09533A5D7A52}" srcOrd="0" destOrd="0" presId="urn:microsoft.com/office/officeart/2005/8/layout/vList5"/>
    <dgm:cxn modelId="{255220BE-023B-4A35-A80A-CF4B3C3A468C}" srcId="{BE5909AA-E98F-4C2E-973F-E75C6EFA63C8}" destId="{2480C71E-F916-4F48-8BA9-CA251B991D7F}" srcOrd="0" destOrd="0" parTransId="{74D92EAE-4100-4535-AEFB-4AECA29E723C}" sibTransId="{8271B078-AE40-48D8-86A8-C9822B5B4950}"/>
    <dgm:cxn modelId="{2D16ABD0-6FBB-4B55-91FF-127F9A543A0B}" type="presOf" srcId="{ABCEC968-5606-4DAE-A148-54DDF62C580D}" destId="{4EDF5156-E2A2-4789-A20F-997DD1789027}" srcOrd="0" destOrd="0" presId="urn:microsoft.com/office/officeart/2005/8/layout/vList5"/>
    <dgm:cxn modelId="{8A26AFF1-1B71-4480-A25C-DD3C08158A9F}" type="presOf" srcId="{2BF79E2C-6B52-40EC-A24D-0208DC1EDE78}" destId="{8A3B4B48-B064-486D-AF86-ADCF63E6B63E}" srcOrd="0" destOrd="0" presId="urn:microsoft.com/office/officeart/2005/8/layout/vList5"/>
    <dgm:cxn modelId="{162615F5-F9B1-42F5-95C4-505AA93EAE93}" type="presOf" srcId="{E65443D6-4892-44E2-A12F-1B7EBD9D9810}" destId="{3E6B406E-0AB5-411A-8CD9-5C7043831CE7}" srcOrd="0" destOrd="0" presId="urn:microsoft.com/office/officeart/2005/8/layout/vList5"/>
    <dgm:cxn modelId="{A4B0B6F6-75EF-4C6C-8A14-B92C6EED43D7}" srcId="{56AAFD8E-CAF9-4CC7-ACC9-D09ABDE7D255}" destId="{C3D81A11-35B2-4807-A034-B775D1D2BF45}" srcOrd="2" destOrd="0" parTransId="{8D287004-6299-4153-8792-8911689C1F50}" sibTransId="{CD51D4E7-32DD-40CA-AB15-5777254147E8}"/>
    <dgm:cxn modelId="{889C69F9-DEBA-4803-B98C-AA673B3CC8F0}" type="presOf" srcId="{5F7C603E-BA9B-4659-9685-C09958EB46B2}" destId="{1E432501-11C2-42D9-939C-BA3DFF9B34B4}" srcOrd="0" destOrd="0" presId="urn:microsoft.com/office/officeart/2005/8/layout/vList5"/>
    <dgm:cxn modelId="{5A65C3F8-F3E3-4C0B-8FA3-160F76604292}" type="presParOf" srcId="{A95C1895-171D-49B9-A036-BE360976E591}" destId="{E04569F0-E0C2-4EB9-B73A-0DD94B82EEEF}" srcOrd="0" destOrd="0" presId="urn:microsoft.com/office/officeart/2005/8/layout/vList5"/>
    <dgm:cxn modelId="{0BEA324F-3B9D-49D4-B85A-6AC712FADF01}" type="presParOf" srcId="{E04569F0-E0C2-4EB9-B73A-0DD94B82EEEF}" destId="{41A48AC5-E1CD-40BE-B68D-75D4DE0A4965}" srcOrd="0" destOrd="0" presId="urn:microsoft.com/office/officeart/2005/8/layout/vList5"/>
    <dgm:cxn modelId="{1BA7E79C-0B42-4735-A409-E23C24226612}" type="presParOf" srcId="{E04569F0-E0C2-4EB9-B73A-0DD94B82EEEF}" destId="{DA4447ED-F17C-4F2F-B9A0-82BA6DD06BD5}" srcOrd="1" destOrd="0" presId="urn:microsoft.com/office/officeart/2005/8/layout/vList5"/>
    <dgm:cxn modelId="{318BF7C5-578D-4118-B86D-BC72F7B1512D}" type="presParOf" srcId="{A95C1895-171D-49B9-A036-BE360976E591}" destId="{4569BBA6-EB05-40CE-98F9-665A7B1FC90B}" srcOrd="1" destOrd="0" presId="urn:microsoft.com/office/officeart/2005/8/layout/vList5"/>
    <dgm:cxn modelId="{60353E91-E1BD-4879-BFAB-3DA64D590FA3}" type="presParOf" srcId="{A95C1895-171D-49B9-A036-BE360976E591}" destId="{62DB6FA4-4F9E-4441-8D85-DC6998A75F8B}" srcOrd="2" destOrd="0" presId="urn:microsoft.com/office/officeart/2005/8/layout/vList5"/>
    <dgm:cxn modelId="{C65DEB1B-A4CF-4636-B57E-59D073CB83DF}" type="presParOf" srcId="{62DB6FA4-4F9E-4441-8D85-DC6998A75F8B}" destId="{1936D63A-D817-4832-AFE9-00E859950A87}" srcOrd="0" destOrd="0" presId="urn:microsoft.com/office/officeart/2005/8/layout/vList5"/>
    <dgm:cxn modelId="{0ED4E064-A83C-4D03-AB6B-4AD41C7F9590}" type="presParOf" srcId="{62DB6FA4-4F9E-4441-8D85-DC6998A75F8B}" destId="{43DBBB23-803B-4758-9AAC-09533A5D7A52}" srcOrd="1" destOrd="0" presId="urn:microsoft.com/office/officeart/2005/8/layout/vList5"/>
    <dgm:cxn modelId="{99F11495-9BE1-4DB9-8C2B-AF2009D1657B}" type="presParOf" srcId="{A95C1895-171D-49B9-A036-BE360976E591}" destId="{43D4316C-1274-4991-B778-D97C8822461E}" srcOrd="3" destOrd="0" presId="urn:microsoft.com/office/officeart/2005/8/layout/vList5"/>
    <dgm:cxn modelId="{92681E49-6437-46F7-80FB-F6EA07AFAC4A}" type="presParOf" srcId="{A95C1895-171D-49B9-A036-BE360976E591}" destId="{9AA10D18-290D-4FE3-B4B2-63A2BF073897}" srcOrd="4" destOrd="0" presId="urn:microsoft.com/office/officeart/2005/8/layout/vList5"/>
    <dgm:cxn modelId="{502B2BA9-4170-43D0-9266-D7D2D78EFDB2}" type="presParOf" srcId="{9AA10D18-290D-4FE3-B4B2-63A2BF073897}" destId="{B9F96EF4-CDB3-47E4-9951-B85D1E2FD364}" srcOrd="0" destOrd="0" presId="urn:microsoft.com/office/officeart/2005/8/layout/vList5"/>
    <dgm:cxn modelId="{7D9E678B-9655-4B3C-9559-CCD9F2976DA4}" type="presParOf" srcId="{9AA10D18-290D-4FE3-B4B2-63A2BF073897}" destId="{737BB761-0725-4C30-A3D1-8431E4B21D86}" srcOrd="1" destOrd="0" presId="urn:microsoft.com/office/officeart/2005/8/layout/vList5"/>
    <dgm:cxn modelId="{665F640B-91AA-4200-BA86-D47F0BABA428}" type="presParOf" srcId="{A95C1895-171D-49B9-A036-BE360976E591}" destId="{3DA1F0A1-8C19-4574-9ECC-CC3F9E5C5624}" srcOrd="5" destOrd="0" presId="urn:microsoft.com/office/officeart/2005/8/layout/vList5"/>
    <dgm:cxn modelId="{2A15EB97-434D-460B-8878-E813605C706F}" type="presParOf" srcId="{A95C1895-171D-49B9-A036-BE360976E591}" destId="{4EAA2C39-F09C-495A-96E2-1FC3DEDF547C}" srcOrd="6" destOrd="0" presId="urn:microsoft.com/office/officeart/2005/8/layout/vList5"/>
    <dgm:cxn modelId="{836C7065-75A5-4A59-B490-3B02E382E02A}" type="presParOf" srcId="{4EAA2C39-F09C-495A-96E2-1FC3DEDF547C}" destId="{3E6B406E-0AB5-411A-8CD9-5C7043831CE7}" srcOrd="0" destOrd="0" presId="urn:microsoft.com/office/officeart/2005/8/layout/vList5"/>
    <dgm:cxn modelId="{EA5FB287-DBAC-45BF-B8D1-5444D3CD639F}" type="presParOf" srcId="{4EAA2C39-F09C-495A-96E2-1FC3DEDF547C}" destId="{1E432501-11C2-42D9-939C-BA3DFF9B34B4}" srcOrd="1" destOrd="0" presId="urn:microsoft.com/office/officeart/2005/8/layout/vList5"/>
    <dgm:cxn modelId="{86F0BA94-C092-4C48-9015-F8A35A8A86BA}" type="presParOf" srcId="{A95C1895-171D-49B9-A036-BE360976E591}" destId="{C354C711-04CD-43FC-BB3D-7986E2FD5B59}" srcOrd="7" destOrd="0" presId="urn:microsoft.com/office/officeart/2005/8/layout/vList5"/>
    <dgm:cxn modelId="{63AAE354-961E-4005-A5D2-75B221BD8295}" type="presParOf" srcId="{A95C1895-171D-49B9-A036-BE360976E591}" destId="{B7A1F073-92E5-4F00-B809-B93C280A6DCF}" srcOrd="8" destOrd="0" presId="urn:microsoft.com/office/officeart/2005/8/layout/vList5"/>
    <dgm:cxn modelId="{C3CD649E-D5C2-4ADE-B24B-921FA51DB321}" type="presParOf" srcId="{B7A1F073-92E5-4F00-B809-B93C280A6DCF}" destId="{518EE8E3-D793-4928-BFFE-BE7083596D24}" srcOrd="0" destOrd="0" presId="urn:microsoft.com/office/officeart/2005/8/layout/vList5"/>
    <dgm:cxn modelId="{3BA04538-97B1-4909-B370-385D82A123CC}" type="presParOf" srcId="{B7A1F073-92E5-4F00-B809-B93C280A6DCF}" destId="{4EDF5156-E2A2-4789-A20F-997DD1789027}" srcOrd="1" destOrd="0" presId="urn:microsoft.com/office/officeart/2005/8/layout/vList5"/>
    <dgm:cxn modelId="{A10B687C-022E-4002-B6BB-1E0393CFEE54}" type="presParOf" srcId="{A95C1895-171D-49B9-A036-BE360976E591}" destId="{EE39AF51-02A4-4CDC-8021-05CC67937BE1}" srcOrd="9" destOrd="0" presId="urn:microsoft.com/office/officeart/2005/8/layout/vList5"/>
    <dgm:cxn modelId="{E9F7151D-8533-46F4-B1FC-F4847F484966}" type="presParOf" srcId="{A95C1895-171D-49B9-A036-BE360976E591}" destId="{1A600DE5-BFF5-4AF6-850B-418C1B2B0521}" srcOrd="10" destOrd="0" presId="urn:microsoft.com/office/officeart/2005/8/layout/vList5"/>
    <dgm:cxn modelId="{0BBE0369-F51B-44A2-8E80-4B808BF9044F}" type="presParOf" srcId="{1A600DE5-BFF5-4AF6-850B-418C1B2B0521}" destId="{F98A8E5A-9FF4-49EA-B820-9891B3130C19}" srcOrd="0" destOrd="0" presId="urn:microsoft.com/office/officeart/2005/8/layout/vList5"/>
    <dgm:cxn modelId="{2586E44D-777D-45D7-9CCF-83DDCB6A5039}" type="presParOf" srcId="{1A600DE5-BFF5-4AF6-850B-418C1B2B0521}" destId="{8A3B4B48-B064-486D-AF86-ADCF63E6B63E}" srcOrd="1" destOrd="0" presId="urn:microsoft.com/office/officeart/2005/8/layout/vList5"/>
    <dgm:cxn modelId="{1A399CF8-44D7-4209-BDAF-0E163757AB84}" type="presParOf" srcId="{A95C1895-171D-49B9-A036-BE360976E591}" destId="{192BA484-EAD6-4660-AF2D-972F545290B4}" srcOrd="11" destOrd="0" presId="urn:microsoft.com/office/officeart/2005/8/layout/vList5"/>
    <dgm:cxn modelId="{F79C1960-9194-4774-B9BF-EE9A40ABCEFA}" type="presParOf" srcId="{A95C1895-171D-49B9-A036-BE360976E591}" destId="{4B24EA46-3454-451B-B3E1-36B4BD8B5ACA}" srcOrd="12" destOrd="0" presId="urn:microsoft.com/office/officeart/2005/8/layout/vList5"/>
    <dgm:cxn modelId="{576DD867-B035-4D66-8DE8-53AF07DFF70A}" type="presParOf" srcId="{4B24EA46-3454-451B-B3E1-36B4BD8B5ACA}" destId="{28D72E4F-4D52-44E2-90DB-5BB5B74A8E63}" srcOrd="0" destOrd="0" presId="urn:microsoft.com/office/officeart/2005/8/layout/vList5"/>
    <dgm:cxn modelId="{4BAACC96-77CE-4E0C-B12D-B6A6A1B77484}" type="presParOf" srcId="{4B24EA46-3454-451B-B3E1-36B4BD8B5ACA}" destId="{EEBA6218-A140-4454-B7B9-0C853D3C93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9F182C-37A0-4AFE-B333-6C5D346B1B90}" type="doc">
      <dgm:prSet loTypeId="urn:microsoft.com/office/officeart/2005/8/layout/cycle6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C04B0E0A-7343-4710-8F99-591AAB84C4EC}">
      <dgm:prSet phldrT="[ข้อความ]" custT="1"/>
      <dgm:spPr/>
      <dgm:t>
        <a:bodyPr/>
        <a:lstStyle/>
        <a:p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มีจิตสำนึกที่ดีใน          การปฏิบัติราชการ  </a:t>
          </a:r>
        </a:p>
      </dgm:t>
    </dgm:pt>
    <dgm:pt modelId="{1A103EAC-7AE5-4C04-856D-F64A5A2F62DE}" type="parTrans" cxnId="{DAF0E05C-17E1-4394-9152-FA5247533698}">
      <dgm:prSet/>
      <dgm:spPr/>
      <dgm:t>
        <a:bodyPr/>
        <a:lstStyle/>
        <a:p>
          <a:endParaRPr lang="th-TH" b="1"/>
        </a:p>
      </dgm:t>
    </dgm:pt>
    <dgm:pt modelId="{14A574B6-21F6-40CB-8A9F-7E9AFDD1047E}" type="sibTrans" cxnId="{DAF0E05C-17E1-4394-9152-FA5247533698}">
      <dgm:prSet/>
      <dgm:spPr/>
      <dgm:t>
        <a:bodyPr/>
        <a:lstStyle/>
        <a:p>
          <a:endParaRPr lang="th-TH" b="1"/>
        </a:p>
      </dgm:t>
    </dgm:pt>
    <dgm:pt modelId="{EF4696EE-042A-45A7-8A62-2EE00A32EC2E}">
      <dgm:prSet phldrT="[ข้อความ]" custT="1"/>
      <dgm:spPr/>
      <dgm:t>
        <a:bodyPr/>
        <a:lstStyle/>
        <a:p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แยกเรื่องส่วนตัวออกจากตำแหน่งหน้าที่</a:t>
          </a:r>
        </a:p>
      </dgm:t>
    </dgm:pt>
    <dgm:pt modelId="{119E40C4-C176-45B1-85A4-7A2F3A369BDE}" type="parTrans" cxnId="{DEB124AE-9A3B-4145-A89F-78D97689550F}">
      <dgm:prSet/>
      <dgm:spPr/>
      <dgm:t>
        <a:bodyPr/>
        <a:lstStyle/>
        <a:p>
          <a:endParaRPr lang="th-TH" b="1"/>
        </a:p>
      </dgm:t>
    </dgm:pt>
    <dgm:pt modelId="{3530D1E4-FD8C-4250-8E35-5A660A3EE87C}" type="sibTrans" cxnId="{DEB124AE-9A3B-4145-A89F-78D97689550F}">
      <dgm:prSet/>
      <dgm:spPr/>
      <dgm:t>
        <a:bodyPr/>
        <a:lstStyle/>
        <a:p>
          <a:endParaRPr lang="th-TH" b="1"/>
        </a:p>
      </dgm:t>
    </dgm:pt>
    <dgm:pt modelId="{C3942240-367E-453F-BB73-60AE1D3883C2}">
      <dgm:prSet phldrT="[ข้อความ]" custT="1"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- ไม่แสวงหาประโยชน์จากหน้าที่</a:t>
          </a:r>
          <a:r>
            <a:rPr lang="th-TH" sz="2400" b="1" u="none" kern="120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/                                 </a:t>
          </a: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ไม่กระทำการขัดกันระหว่างประโยชน์ส่วนตนและส่วนรวม</a:t>
          </a:r>
        </a:p>
      </dgm:t>
    </dgm:pt>
    <dgm:pt modelId="{B9BC4AAE-5816-4086-B800-B0D1F95A366F}" type="parTrans" cxnId="{AE87C47A-F169-45E1-A14B-E1FC3CB37B71}">
      <dgm:prSet/>
      <dgm:spPr/>
      <dgm:t>
        <a:bodyPr/>
        <a:lstStyle/>
        <a:p>
          <a:endParaRPr lang="th-TH" b="1"/>
        </a:p>
      </dgm:t>
    </dgm:pt>
    <dgm:pt modelId="{217E34CF-F7F0-42EC-A9A5-6B8CB67567D3}" type="sibTrans" cxnId="{AE87C47A-F169-45E1-A14B-E1FC3CB37B71}">
      <dgm:prSet/>
      <dgm:spPr/>
      <dgm:t>
        <a:bodyPr/>
        <a:lstStyle/>
        <a:p>
          <a:endParaRPr lang="th-TH" b="1"/>
        </a:p>
      </dgm:t>
    </dgm:pt>
    <dgm:pt modelId="{5D1712F8-64A6-483C-93D6-316CB8242B4A}">
      <dgm:prSet phldrT="[ข้อความ]" custT="1"/>
      <dgm:spPr/>
      <dgm:t>
        <a:bodyPr/>
        <a:lstStyle/>
        <a:p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  <a:sym typeface="Wingdings"/>
            </a:rPr>
            <a:t>ปฏิบัติตามรัฐธรรมนูญและกฎหมาย</a:t>
          </a:r>
        </a:p>
      </dgm:t>
    </dgm:pt>
    <dgm:pt modelId="{DD8C5C9C-8C07-42CC-A972-D7170823C04E}" type="parTrans" cxnId="{A76246D9-9E47-4BDE-B62E-271E9A84D9C4}">
      <dgm:prSet/>
      <dgm:spPr/>
      <dgm:t>
        <a:bodyPr/>
        <a:lstStyle/>
        <a:p>
          <a:endParaRPr lang="th-TH" b="1"/>
        </a:p>
      </dgm:t>
    </dgm:pt>
    <dgm:pt modelId="{B168C891-AA59-4E4D-9C79-5A9EAB0740B4}" type="sibTrans" cxnId="{A76246D9-9E47-4BDE-B62E-271E9A84D9C4}">
      <dgm:prSet/>
      <dgm:spPr/>
      <dgm:t>
        <a:bodyPr/>
        <a:lstStyle/>
        <a:p>
          <a:endParaRPr lang="th-TH" b="1"/>
        </a:p>
      </dgm:t>
    </dgm:pt>
    <dgm:pt modelId="{D6D9EBDC-610B-4459-B6E9-D0905EF4989D}">
      <dgm:prSet phldrT="[ข้อความ]" custT="1"/>
      <dgm:spPr/>
      <dgm:t>
        <a:bodyPr/>
        <a:lstStyle/>
        <a:p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ให้บริการที่ดีไม่เลือกปฏิบัติและเป็นกลางทางการเมือง</a:t>
          </a:r>
        </a:p>
      </dgm:t>
    </dgm:pt>
    <dgm:pt modelId="{5711DF06-BEBE-45C2-95C2-92CD3D23B78D}" type="parTrans" cxnId="{445943F9-005B-4627-9620-769825DD0D51}">
      <dgm:prSet/>
      <dgm:spPr/>
      <dgm:t>
        <a:bodyPr/>
        <a:lstStyle/>
        <a:p>
          <a:endParaRPr lang="th-TH" b="1"/>
        </a:p>
      </dgm:t>
    </dgm:pt>
    <dgm:pt modelId="{35BED3FF-BF66-48E5-9CB3-1EE918132776}" type="sibTrans" cxnId="{445943F9-005B-4627-9620-769825DD0D51}">
      <dgm:prSet/>
      <dgm:spPr/>
      <dgm:t>
        <a:bodyPr/>
        <a:lstStyle/>
        <a:p>
          <a:endParaRPr lang="th-TH" b="1"/>
        </a:p>
      </dgm:t>
    </dgm:pt>
    <dgm:pt modelId="{F84C982B-3549-403C-B3F8-7851D6162E31}">
      <dgm:prSet phldrT="[ข้อความ]" custT="1"/>
      <dgm:spPr/>
      <dgm:t>
        <a:bodyPr/>
        <a:lstStyle/>
        <a:p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ยึดมั่นและยืนหยัดทำในสิ่งที่ถูกต้อง</a:t>
          </a:r>
        </a:p>
      </dgm:t>
    </dgm:pt>
    <dgm:pt modelId="{61FEBE4E-CE08-4645-A8CC-9E916DA941AB}" type="parTrans" cxnId="{3F4B6E40-E159-4195-B4F5-A4BEDAD554D3}">
      <dgm:prSet/>
      <dgm:spPr/>
      <dgm:t>
        <a:bodyPr/>
        <a:lstStyle/>
        <a:p>
          <a:endParaRPr lang="th-TH"/>
        </a:p>
      </dgm:t>
    </dgm:pt>
    <dgm:pt modelId="{7C26B51B-98A0-4B8C-B11E-9E1188280BE8}" type="sibTrans" cxnId="{3F4B6E40-E159-4195-B4F5-A4BEDAD554D3}">
      <dgm:prSet/>
      <dgm:spPr/>
      <dgm:t>
        <a:bodyPr/>
        <a:lstStyle/>
        <a:p>
          <a:endParaRPr lang="th-TH"/>
        </a:p>
      </dgm:t>
    </dgm:pt>
    <dgm:pt modelId="{609BC35A-1188-412E-961F-DAB0DE642560}">
      <dgm:prSet phldrT="[ข้อความ]" custT="1"/>
      <dgm:spPr/>
      <dgm:t>
        <a:bodyPr/>
        <a:lstStyle/>
        <a:p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ปฏิบัติตามกฎหมาย</a:t>
          </a:r>
          <a:b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</a:b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ว่าด้วยข้อมูลข่าวสาร</a:t>
          </a:r>
          <a:b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</a:b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ของทางราชการ</a:t>
          </a:r>
        </a:p>
      </dgm:t>
    </dgm:pt>
    <dgm:pt modelId="{4688173E-FEC8-4D12-8056-F5504B492C0D}" type="parTrans" cxnId="{9D70182A-17F6-45D4-8637-BB607F689498}">
      <dgm:prSet/>
      <dgm:spPr/>
      <dgm:t>
        <a:bodyPr/>
        <a:lstStyle/>
        <a:p>
          <a:endParaRPr lang="th-TH"/>
        </a:p>
      </dgm:t>
    </dgm:pt>
    <dgm:pt modelId="{F95C1FBD-6282-4616-8DCC-84C37A6F450A}" type="sibTrans" cxnId="{9D70182A-17F6-45D4-8637-BB607F689498}">
      <dgm:prSet/>
      <dgm:spPr/>
      <dgm:t>
        <a:bodyPr/>
        <a:lstStyle/>
        <a:p>
          <a:endParaRPr lang="th-TH"/>
        </a:p>
      </dgm:t>
    </dgm:pt>
    <dgm:pt modelId="{E9F9C07C-A78D-4F9E-A249-6971AC32CACC}">
      <dgm:prSet phldrT="[ข้อความ]" custT="1"/>
      <dgm:spPr/>
      <dgm:t>
        <a:bodyPr/>
        <a:lstStyle/>
        <a:p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มุ่งผลสัมฤทธิ์  </a:t>
          </a:r>
          <a:b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</a:b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ของงาน</a:t>
          </a:r>
        </a:p>
      </dgm:t>
    </dgm:pt>
    <dgm:pt modelId="{918781AF-0558-49C5-860E-FD8896BE8BCD}" type="parTrans" cxnId="{8CF5FF0E-920E-4464-8CBB-9A0DD26899B0}">
      <dgm:prSet/>
      <dgm:spPr/>
      <dgm:t>
        <a:bodyPr/>
        <a:lstStyle/>
        <a:p>
          <a:endParaRPr lang="th-TH"/>
        </a:p>
      </dgm:t>
    </dgm:pt>
    <dgm:pt modelId="{1B4AB921-78DE-4A02-89A5-1FB2B4A0023F}" type="sibTrans" cxnId="{8CF5FF0E-920E-4464-8CBB-9A0DD26899B0}">
      <dgm:prSet/>
      <dgm:spPr/>
      <dgm:t>
        <a:bodyPr/>
        <a:lstStyle/>
        <a:p>
          <a:endParaRPr lang="th-TH"/>
        </a:p>
      </dgm:t>
    </dgm:pt>
    <dgm:pt modelId="{5C70CB7E-2B54-4B32-ACB2-022EE0ED8DD9}">
      <dgm:prSet phldrT="[ข้อความ]" custT="1"/>
      <dgm:spPr/>
      <dgm:t>
        <a:bodyPr/>
        <a:lstStyle/>
        <a:p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ยึดมั่นในการปกครองแบบประชาธิปไตย</a:t>
          </a:r>
        </a:p>
      </dgm:t>
    </dgm:pt>
    <dgm:pt modelId="{15BBC0F6-C70D-4EDE-B952-EA741CB6C4CE}" type="parTrans" cxnId="{997D9635-EFDC-488A-BE5A-4BB09A61455C}">
      <dgm:prSet/>
      <dgm:spPr/>
      <dgm:t>
        <a:bodyPr/>
        <a:lstStyle/>
        <a:p>
          <a:endParaRPr lang="th-TH"/>
        </a:p>
      </dgm:t>
    </dgm:pt>
    <dgm:pt modelId="{96A3AF2C-CF10-499F-B77F-562A80807667}" type="sibTrans" cxnId="{997D9635-EFDC-488A-BE5A-4BB09A61455C}">
      <dgm:prSet/>
      <dgm:spPr/>
      <dgm:t>
        <a:bodyPr/>
        <a:lstStyle/>
        <a:p>
          <a:endParaRPr lang="th-TH"/>
        </a:p>
      </dgm:t>
    </dgm:pt>
    <dgm:pt modelId="{9933FE9F-0D8D-4D26-9717-3830D52A7F17}">
      <dgm:prSet phldrT="[ข้อความ]" custT="1"/>
      <dgm:spPr/>
      <dgm:t>
        <a:bodyPr/>
        <a:lstStyle/>
        <a:p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เป็นแบบอย่างที่ดี</a:t>
          </a:r>
          <a:b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</a:b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รักษาชื่อเสียงภาพลักษณ์</a:t>
          </a:r>
          <a:b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</a:b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ของราชการ</a:t>
          </a:r>
        </a:p>
      </dgm:t>
    </dgm:pt>
    <dgm:pt modelId="{A9692BD1-78D8-47E9-893F-2B30058C20A0}" type="parTrans" cxnId="{FE2195A4-01DC-4800-9AC9-2CDECD03BCC0}">
      <dgm:prSet/>
      <dgm:spPr/>
      <dgm:t>
        <a:bodyPr/>
        <a:lstStyle/>
        <a:p>
          <a:endParaRPr lang="th-TH"/>
        </a:p>
      </dgm:t>
    </dgm:pt>
    <dgm:pt modelId="{3BCC9D1A-053A-4BF9-B308-5A0E95990FD7}" type="sibTrans" cxnId="{FE2195A4-01DC-4800-9AC9-2CDECD03BCC0}">
      <dgm:prSet/>
      <dgm:spPr/>
      <dgm:t>
        <a:bodyPr/>
        <a:lstStyle/>
        <a:p>
          <a:endParaRPr lang="th-TH"/>
        </a:p>
      </dgm:t>
    </dgm:pt>
    <dgm:pt modelId="{AC7C08A0-9739-42B5-99E2-13578669F3BC}" type="pres">
      <dgm:prSet presAssocID="{9A9F182C-37A0-4AFE-B333-6C5D346B1B90}" presName="cycle" presStyleCnt="0">
        <dgm:presLayoutVars>
          <dgm:dir/>
          <dgm:resizeHandles val="exact"/>
        </dgm:presLayoutVars>
      </dgm:prSet>
      <dgm:spPr/>
    </dgm:pt>
    <dgm:pt modelId="{1266B6BA-7240-442B-8A97-97D90848473D}" type="pres">
      <dgm:prSet presAssocID="{F84C982B-3549-403C-B3F8-7851D6162E31}" presName="node" presStyleLbl="node1" presStyleIdx="0" presStyleCnt="10" custScaleX="179645" custScaleY="156232" custRadScaleRad="82981" custRadScaleInc="20030">
        <dgm:presLayoutVars>
          <dgm:bulletEnabled val="1"/>
        </dgm:presLayoutVars>
      </dgm:prSet>
      <dgm:spPr/>
    </dgm:pt>
    <dgm:pt modelId="{B672AC7A-D986-4FBF-A72E-38C9064DE7AF}" type="pres">
      <dgm:prSet presAssocID="{F84C982B-3549-403C-B3F8-7851D6162E31}" presName="spNode" presStyleCnt="0"/>
      <dgm:spPr/>
    </dgm:pt>
    <dgm:pt modelId="{04D527C1-DF98-441D-AC13-23E98E997F51}" type="pres">
      <dgm:prSet presAssocID="{7C26B51B-98A0-4B8C-B11E-9E1188280BE8}" presName="sibTrans" presStyleLbl="sibTrans1D1" presStyleIdx="0" presStyleCnt="10"/>
      <dgm:spPr/>
    </dgm:pt>
    <dgm:pt modelId="{4F6DF360-013A-424B-8EE6-B0F57F979384}" type="pres">
      <dgm:prSet presAssocID="{C04B0E0A-7343-4710-8F99-591AAB84C4EC}" presName="node" presStyleLbl="node1" presStyleIdx="1" presStyleCnt="10" custScaleX="209284" custScaleY="141219" custRadScaleRad="141592" custRadScaleInc="110843">
        <dgm:presLayoutVars>
          <dgm:bulletEnabled val="1"/>
        </dgm:presLayoutVars>
      </dgm:prSet>
      <dgm:spPr/>
    </dgm:pt>
    <dgm:pt modelId="{DC1CFAF4-C2EC-40A9-8A3B-2CA7B98D3435}" type="pres">
      <dgm:prSet presAssocID="{C04B0E0A-7343-4710-8F99-591AAB84C4EC}" presName="spNode" presStyleCnt="0"/>
      <dgm:spPr/>
    </dgm:pt>
    <dgm:pt modelId="{B7AAE223-ED92-4C75-B599-0B6A18C4C7B8}" type="pres">
      <dgm:prSet presAssocID="{14A574B6-21F6-40CB-8A9F-7E9AFDD1047E}" presName="sibTrans" presStyleLbl="sibTrans1D1" presStyleIdx="1" presStyleCnt="10"/>
      <dgm:spPr/>
    </dgm:pt>
    <dgm:pt modelId="{2F707631-5488-43D5-9E37-2D42FB89CBB1}" type="pres">
      <dgm:prSet presAssocID="{EF4696EE-042A-45A7-8A62-2EE00A32EC2E}" presName="node" presStyleLbl="node1" presStyleIdx="2" presStyleCnt="10" custScaleX="215043" custScaleY="146743" custRadScaleRad="125100" custRadScaleInc="-34381">
        <dgm:presLayoutVars>
          <dgm:bulletEnabled val="1"/>
        </dgm:presLayoutVars>
      </dgm:prSet>
      <dgm:spPr/>
    </dgm:pt>
    <dgm:pt modelId="{64C8FD90-4B1A-4C16-B847-366F9608C763}" type="pres">
      <dgm:prSet presAssocID="{EF4696EE-042A-45A7-8A62-2EE00A32EC2E}" presName="spNode" presStyleCnt="0"/>
      <dgm:spPr/>
    </dgm:pt>
    <dgm:pt modelId="{B1473C7E-D2B0-4BE5-8C8B-1799E11A8AFE}" type="pres">
      <dgm:prSet presAssocID="{3530D1E4-FD8C-4250-8E35-5A660A3EE87C}" presName="sibTrans" presStyleLbl="sibTrans1D1" presStyleIdx="2" presStyleCnt="10"/>
      <dgm:spPr/>
    </dgm:pt>
    <dgm:pt modelId="{01F6DDE7-527A-43F6-93C9-2A27334AD39A}" type="pres">
      <dgm:prSet presAssocID="{C3942240-367E-453F-BB73-60AE1D3883C2}" presName="node" presStyleLbl="node1" presStyleIdx="3" presStyleCnt="10" custScaleX="232628" custScaleY="278166" custRadScaleRad="120181" custRadScaleInc="-94984">
        <dgm:presLayoutVars>
          <dgm:bulletEnabled val="1"/>
        </dgm:presLayoutVars>
      </dgm:prSet>
      <dgm:spPr/>
    </dgm:pt>
    <dgm:pt modelId="{7648CFC7-03E7-47C7-B20A-BFF2838B03E8}" type="pres">
      <dgm:prSet presAssocID="{C3942240-367E-453F-BB73-60AE1D3883C2}" presName="spNode" presStyleCnt="0"/>
      <dgm:spPr/>
    </dgm:pt>
    <dgm:pt modelId="{C7D520B3-C49B-4B9F-AECC-A14F4166C75C}" type="pres">
      <dgm:prSet presAssocID="{217E34CF-F7F0-42EC-A9A5-6B8CB67567D3}" presName="sibTrans" presStyleLbl="sibTrans1D1" presStyleIdx="3" presStyleCnt="10"/>
      <dgm:spPr/>
    </dgm:pt>
    <dgm:pt modelId="{6CF22E0A-D342-4ECB-AA86-22E64AF39AD6}" type="pres">
      <dgm:prSet presAssocID="{5D1712F8-64A6-483C-93D6-316CB8242B4A}" presName="node" presStyleLbl="node1" presStyleIdx="4" presStyleCnt="10" custScaleX="229017" custScaleY="143072" custRadScaleRad="125601" custRadScaleInc="-118009">
        <dgm:presLayoutVars>
          <dgm:bulletEnabled val="1"/>
        </dgm:presLayoutVars>
      </dgm:prSet>
      <dgm:spPr/>
    </dgm:pt>
    <dgm:pt modelId="{FAC1DA22-BEE5-414D-9614-EB08D77B74BD}" type="pres">
      <dgm:prSet presAssocID="{5D1712F8-64A6-483C-93D6-316CB8242B4A}" presName="spNode" presStyleCnt="0"/>
      <dgm:spPr/>
    </dgm:pt>
    <dgm:pt modelId="{AEC7EEB7-0EE3-4481-AB8E-C41071C06E0E}" type="pres">
      <dgm:prSet presAssocID="{B168C891-AA59-4E4D-9C79-5A9EAB0740B4}" presName="sibTrans" presStyleLbl="sibTrans1D1" presStyleIdx="4" presStyleCnt="10"/>
      <dgm:spPr/>
    </dgm:pt>
    <dgm:pt modelId="{D05E5630-D069-4431-A3E9-04F42DC8A2AC}" type="pres">
      <dgm:prSet presAssocID="{D6D9EBDC-610B-4459-B6E9-D0905EF4989D}" presName="node" presStyleLbl="node1" presStyleIdx="5" presStyleCnt="10" custScaleX="206887" custScaleY="202734" custRadScaleRad="85828" custRadScaleInc="1945">
        <dgm:presLayoutVars>
          <dgm:bulletEnabled val="1"/>
        </dgm:presLayoutVars>
      </dgm:prSet>
      <dgm:spPr/>
    </dgm:pt>
    <dgm:pt modelId="{E8775C5A-E777-4BAC-A16F-6A934E02B636}" type="pres">
      <dgm:prSet presAssocID="{D6D9EBDC-610B-4459-B6E9-D0905EF4989D}" presName="spNode" presStyleCnt="0"/>
      <dgm:spPr/>
    </dgm:pt>
    <dgm:pt modelId="{7C5890EE-F744-444E-A13B-B8E748417BB0}" type="pres">
      <dgm:prSet presAssocID="{35BED3FF-BF66-48E5-9CB3-1EE918132776}" presName="sibTrans" presStyleLbl="sibTrans1D1" presStyleIdx="5" presStyleCnt="10"/>
      <dgm:spPr/>
    </dgm:pt>
    <dgm:pt modelId="{A4381963-B588-4858-AC76-975D98F76986}" type="pres">
      <dgm:prSet presAssocID="{609BC35A-1188-412E-961F-DAB0DE642560}" presName="node" presStyleLbl="node1" presStyleIdx="6" presStyleCnt="10" custScaleX="260693" custScaleY="176059" custRadScaleRad="128675" custRadScaleInc="131998">
        <dgm:presLayoutVars>
          <dgm:bulletEnabled val="1"/>
        </dgm:presLayoutVars>
      </dgm:prSet>
      <dgm:spPr/>
    </dgm:pt>
    <dgm:pt modelId="{F7F75271-9113-486F-BD50-267EE4DC613B}" type="pres">
      <dgm:prSet presAssocID="{609BC35A-1188-412E-961F-DAB0DE642560}" presName="spNode" presStyleCnt="0"/>
      <dgm:spPr/>
    </dgm:pt>
    <dgm:pt modelId="{0A0E65AB-550F-4F8D-8DD0-AB8CB8913639}" type="pres">
      <dgm:prSet presAssocID="{F95C1FBD-6282-4616-8DCC-84C37A6F450A}" presName="sibTrans" presStyleLbl="sibTrans1D1" presStyleIdx="6" presStyleCnt="10"/>
      <dgm:spPr/>
    </dgm:pt>
    <dgm:pt modelId="{436E6D0A-9A5A-4EA1-B6C3-F3EB91D53CDD}" type="pres">
      <dgm:prSet presAssocID="{E9F9C07C-A78D-4F9E-A249-6971AC32CACC}" presName="node" presStyleLbl="node1" presStyleIdx="7" presStyleCnt="10" custScaleX="160000" custScaleY="134855" custRadScaleRad="122655" custRadScaleInc="60524">
        <dgm:presLayoutVars>
          <dgm:bulletEnabled val="1"/>
        </dgm:presLayoutVars>
      </dgm:prSet>
      <dgm:spPr/>
    </dgm:pt>
    <dgm:pt modelId="{FFC84967-69B6-47DA-B960-26D0ACD05BE4}" type="pres">
      <dgm:prSet presAssocID="{E9F9C07C-A78D-4F9E-A249-6971AC32CACC}" presName="spNode" presStyleCnt="0"/>
      <dgm:spPr/>
    </dgm:pt>
    <dgm:pt modelId="{E8FDFAB2-3CD2-46B7-84F3-FB63D6D7BC55}" type="pres">
      <dgm:prSet presAssocID="{1B4AB921-78DE-4A02-89A5-1FB2B4A0023F}" presName="sibTrans" presStyleLbl="sibTrans1D1" presStyleIdx="7" presStyleCnt="10"/>
      <dgm:spPr/>
    </dgm:pt>
    <dgm:pt modelId="{A9F27546-A96F-4E10-A2DE-DE6FFF0EBF68}" type="pres">
      <dgm:prSet presAssocID="{5C70CB7E-2B54-4B32-ACB2-022EE0ED8DD9}" presName="node" presStyleLbl="node1" presStyleIdx="8" presStyleCnt="10" custScaleX="219677" custScaleY="181050" custRadScaleRad="113842" custRadScaleInc="-30376">
        <dgm:presLayoutVars>
          <dgm:bulletEnabled val="1"/>
        </dgm:presLayoutVars>
      </dgm:prSet>
      <dgm:spPr/>
    </dgm:pt>
    <dgm:pt modelId="{5C2480FF-4E89-4BD9-A006-61F51A4F88ED}" type="pres">
      <dgm:prSet presAssocID="{5C70CB7E-2B54-4B32-ACB2-022EE0ED8DD9}" presName="spNode" presStyleCnt="0"/>
      <dgm:spPr/>
    </dgm:pt>
    <dgm:pt modelId="{3B49DDDD-5EE1-4271-908D-25738471D5D7}" type="pres">
      <dgm:prSet presAssocID="{96A3AF2C-CF10-499F-B77F-562A80807667}" presName="sibTrans" presStyleLbl="sibTrans1D1" presStyleIdx="8" presStyleCnt="10"/>
      <dgm:spPr/>
    </dgm:pt>
    <dgm:pt modelId="{D19344A6-5B36-4446-BD36-75210A19D0E5}" type="pres">
      <dgm:prSet presAssocID="{9933FE9F-0D8D-4D26-9717-3830D52A7F17}" presName="node" presStyleLbl="node1" presStyleIdx="9" presStyleCnt="10" custScaleX="240919" custScaleY="184756" custRadScaleRad="134854" custRadScaleInc="-118844">
        <dgm:presLayoutVars>
          <dgm:bulletEnabled val="1"/>
        </dgm:presLayoutVars>
      </dgm:prSet>
      <dgm:spPr/>
    </dgm:pt>
    <dgm:pt modelId="{CB1AFE61-F3D9-4BF6-B21E-5D218A964062}" type="pres">
      <dgm:prSet presAssocID="{9933FE9F-0D8D-4D26-9717-3830D52A7F17}" presName="spNode" presStyleCnt="0"/>
      <dgm:spPr/>
    </dgm:pt>
    <dgm:pt modelId="{E5753741-6448-40A5-B9D4-8479BD0D9BCA}" type="pres">
      <dgm:prSet presAssocID="{3BCC9D1A-053A-4BF9-B308-5A0E95990FD7}" presName="sibTrans" presStyleLbl="sibTrans1D1" presStyleIdx="9" presStyleCnt="10"/>
      <dgm:spPr/>
    </dgm:pt>
  </dgm:ptLst>
  <dgm:cxnLst>
    <dgm:cxn modelId="{8CF5FF0E-920E-4464-8CBB-9A0DD26899B0}" srcId="{9A9F182C-37A0-4AFE-B333-6C5D346B1B90}" destId="{E9F9C07C-A78D-4F9E-A249-6971AC32CACC}" srcOrd="7" destOrd="0" parTransId="{918781AF-0558-49C5-860E-FD8896BE8BCD}" sibTransId="{1B4AB921-78DE-4A02-89A5-1FB2B4A0023F}"/>
    <dgm:cxn modelId="{D923521C-F67C-49CD-8188-744B9E08BA9B}" type="presOf" srcId="{5D1712F8-64A6-483C-93D6-316CB8242B4A}" destId="{6CF22E0A-D342-4ECB-AA86-22E64AF39AD6}" srcOrd="0" destOrd="0" presId="urn:microsoft.com/office/officeart/2005/8/layout/cycle6"/>
    <dgm:cxn modelId="{2F9BE81F-11EF-45C9-8953-B1824438A788}" type="presOf" srcId="{9A9F182C-37A0-4AFE-B333-6C5D346B1B90}" destId="{AC7C08A0-9739-42B5-99E2-13578669F3BC}" srcOrd="0" destOrd="0" presId="urn:microsoft.com/office/officeart/2005/8/layout/cycle6"/>
    <dgm:cxn modelId="{9D70182A-17F6-45D4-8637-BB607F689498}" srcId="{9A9F182C-37A0-4AFE-B333-6C5D346B1B90}" destId="{609BC35A-1188-412E-961F-DAB0DE642560}" srcOrd="6" destOrd="0" parTransId="{4688173E-FEC8-4D12-8056-F5504B492C0D}" sibTransId="{F95C1FBD-6282-4616-8DCC-84C37A6F450A}"/>
    <dgm:cxn modelId="{997D9635-EFDC-488A-BE5A-4BB09A61455C}" srcId="{9A9F182C-37A0-4AFE-B333-6C5D346B1B90}" destId="{5C70CB7E-2B54-4B32-ACB2-022EE0ED8DD9}" srcOrd="8" destOrd="0" parTransId="{15BBC0F6-C70D-4EDE-B952-EA741CB6C4CE}" sibTransId="{96A3AF2C-CF10-499F-B77F-562A80807667}"/>
    <dgm:cxn modelId="{72E5F63D-1022-47DD-94D5-3859F5366AF5}" type="presOf" srcId="{14A574B6-21F6-40CB-8A9F-7E9AFDD1047E}" destId="{B7AAE223-ED92-4C75-B599-0B6A18C4C7B8}" srcOrd="0" destOrd="0" presId="urn:microsoft.com/office/officeart/2005/8/layout/cycle6"/>
    <dgm:cxn modelId="{3F4B6E40-E159-4195-B4F5-A4BEDAD554D3}" srcId="{9A9F182C-37A0-4AFE-B333-6C5D346B1B90}" destId="{F84C982B-3549-403C-B3F8-7851D6162E31}" srcOrd="0" destOrd="0" parTransId="{61FEBE4E-CE08-4645-A8CC-9E916DA941AB}" sibTransId="{7C26B51B-98A0-4B8C-B11E-9E1188280BE8}"/>
    <dgm:cxn modelId="{DAF0E05C-17E1-4394-9152-FA5247533698}" srcId="{9A9F182C-37A0-4AFE-B333-6C5D346B1B90}" destId="{C04B0E0A-7343-4710-8F99-591AAB84C4EC}" srcOrd="1" destOrd="0" parTransId="{1A103EAC-7AE5-4C04-856D-F64A5A2F62DE}" sibTransId="{14A574B6-21F6-40CB-8A9F-7E9AFDD1047E}"/>
    <dgm:cxn modelId="{C1EE6665-60CA-4276-9354-6C61BE665F9C}" type="presOf" srcId="{3BCC9D1A-053A-4BF9-B308-5A0E95990FD7}" destId="{E5753741-6448-40A5-B9D4-8479BD0D9BCA}" srcOrd="0" destOrd="0" presId="urn:microsoft.com/office/officeart/2005/8/layout/cycle6"/>
    <dgm:cxn modelId="{C63ACB66-346B-47CB-8A69-51A6EDF9AD8C}" type="presOf" srcId="{1B4AB921-78DE-4A02-89A5-1FB2B4A0023F}" destId="{E8FDFAB2-3CD2-46B7-84F3-FB63D6D7BC55}" srcOrd="0" destOrd="0" presId="urn:microsoft.com/office/officeart/2005/8/layout/cycle6"/>
    <dgm:cxn modelId="{84332E4E-B437-4A9E-9057-1A99D4E4401E}" type="presOf" srcId="{E9F9C07C-A78D-4F9E-A249-6971AC32CACC}" destId="{436E6D0A-9A5A-4EA1-B6C3-F3EB91D53CDD}" srcOrd="0" destOrd="0" presId="urn:microsoft.com/office/officeart/2005/8/layout/cycle6"/>
    <dgm:cxn modelId="{64213E6F-0112-4EE1-9999-7343C4AE9194}" type="presOf" srcId="{96A3AF2C-CF10-499F-B77F-562A80807667}" destId="{3B49DDDD-5EE1-4271-908D-25738471D5D7}" srcOrd="0" destOrd="0" presId="urn:microsoft.com/office/officeart/2005/8/layout/cycle6"/>
    <dgm:cxn modelId="{AE87C47A-F169-45E1-A14B-E1FC3CB37B71}" srcId="{9A9F182C-37A0-4AFE-B333-6C5D346B1B90}" destId="{C3942240-367E-453F-BB73-60AE1D3883C2}" srcOrd="3" destOrd="0" parTransId="{B9BC4AAE-5816-4086-B800-B0D1F95A366F}" sibTransId="{217E34CF-F7F0-42EC-A9A5-6B8CB67567D3}"/>
    <dgm:cxn modelId="{9CDE7E7D-6DA8-4AF3-B0AA-9855E7B98C7B}" type="presOf" srcId="{3530D1E4-FD8C-4250-8E35-5A660A3EE87C}" destId="{B1473C7E-D2B0-4BE5-8C8B-1799E11A8AFE}" srcOrd="0" destOrd="0" presId="urn:microsoft.com/office/officeart/2005/8/layout/cycle6"/>
    <dgm:cxn modelId="{57D065A4-D0F8-44A3-B0FA-054977045AED}" type="presOf" srcId="{9933FE9F-0D8D-4D26-9717-3830D52A7F17}" destId="{D19344A6-5B36-4446-BD36-75210A19D0E5}" srcOrd="0" destOrd="0" presId="urn:microsoft.com/office/officeart/2005/8/layout/cycle6"/>
    <dgm:cxn modelId="{FE2195A4-01DC-4800-9AC9-2CDECD03BCC0}" srcId="{9A9F182C-37A0-4AFE-B333-6C5D346B1B90}" destId="{9933FE9F-0D8D-4D26-9717-3830D52A7F17}" srcOrd="9" destOrd="0" parTransId="{A9692BD1-78D8-47E9-893F-2B30058C20A0}" sibTransId="{3BCC9D1A-053A-4BF9-B308-5A0E95990FD7}"/>
    <dgm:cxn modelId="{29156BAB-3198-44D3-9105-9F8B7C173D9F}" type="presOf" srcId="{F95C1FBD-6282-4616-8DCC-84C37A6F450A}" destId="{0A0E65AB-550F-4F8D-8DD0-AB8CB8913639}" srcOrd="0" destOrd="0" presId="urn:microsoft.com/office/officeart/2005/8/layout/cycle6"/>
    <dgm:cxn modelId="{DEB124AE-9A3B-4145-A89F-78D97689550F}" srcId="{9A9F182C-37A0-4AFE-B333-6C5D346B1B90}" destId="{EF4696EE-042A-45A7-8A62-2EE00A32EC2E}" srcOrd="2" destOrd="0" parTransId="{119E40C4-C176-45B1-85A4-7A2F3A369BDE}" sibTransId="{3530D1E4-FD8C-4250-8E35-5A660A3EE87C}"/>
    <dgm:cxn modelId="{2857B2B1-8FC5-4DEF-A50A-C3508376340B}" type="presOf" srcId="{B168C891-AA59-4E4D-9C79-5A9EAB0740B4}" destId="{AEC7EEB7-0EE3-4481-AB8E-C41071C06E0E}" srcOrd="0" destOrd="0" presId="urn:microsoft.com/office/officeart/2005/8/layout/cycle6"/>
    <dgm:cxn modelId="{0E69C4B9-0A7A-4B80-846A-D3FA52F095C3}" type="presOf" srcId="{7C26B51B-98A0-4B8C-B11E-9E1188280BE8}" destId="{04D527C1-DF98-441D-AC13-23E98E997F51}" srcOrd="0" destOrd="0" presId="urn:microsoft.com/office/officeart/2005/8/layout/cycle6"/>
    <dgm:cxn modelId="{B58E88C1-DC91-4FCD-AEA1-4D4DD6A5F639}" type="presOf" srcId="{35BED3FF-BF66-48E5-9CB3-1EE918132776}" destId="{7C5890EE-F744-444E-A13B-B8E748417BB0}" srcOrd="0" destOrd="0" presId="urn:microsoft.com/office/officeart/2005/8/layout/cycle6"/>
    <dgm:cxn modelId="{9F9F40C5-F668-4797-A416-56817D793F6F}" type="presOf" srcId="{D6D9EBDC-610B-4459-B6E9-D0905EF4989D}" destId="{D05E5630-D069-4431-A3E9-04F42DC8A2AC}" srcOrd="0" destOrd="0" presId="urn:microsoft.com/office/officeart/2005/8/layout/cycle6"/>
    <dgm:cxn modelId="{8A1D3DD2-55F8-4C85-AF25-257B6DA12E2F}" type="presOf" srcId="{609BC35A-1188-412E-961F-DAB0DE642560}" destId="{A4381963-B588-4858-AC76-975D98F76986}" srcOrd="0" destOrd="0" presId="urn:microsoft.com/office/officeart/2005/8/layout/cycle6"/>
    <dgm:cxn modelId="{C23430D9-E56E-4173-B6EB-6531B5223844}" type="presOf" srcId="{F84C982B-3549-403C-B3F8-7851D6162E31}" destId="{1266B6BA-7240-442B-8A97-97D90848473D}" srcOrd="0" destOrd="0" presId="urn:microsoft.com/office/officeart/2005/8/layout/cycle6"/>
    <dgm:cxn modelId="{A76246D9-9E47-4BDE-B62E-271E9A84D9C4}" srcId="{9A9F182C-37A0-4AFE-B333-6C5D346B1B90}" destId="{5D1712F8-64A6-483C-93D6-316CB8242B4A}" srcOrd="4" destOrd="0" parTransId="{DD8C5C9C-8C07-42CC-A972-D7170823C04E}" sibTransId="{B168C891-AA59-4E4D-9C79-5A9EAB0740B4}"/>
    <dgm:cxn modelId="{855CF0DC-31C3-4C19-9359-00A10AD216E9}" type="presOf" srcId="{217E34CF-F7F0-42EC-A9A5-6B8CB67567D3}" destId="{C7D520B3-C49B-4B9F-AECC-A14F4166C75C}" srcOrd="0" destOrd="0" presId="urn:microsoft.com/office/officeart/2005/8/layout/cycle6"/>
    <dgm:cxn modelId="{94608FE1-85B2-45BD-8644-FC9422B2D4E5}" type="presOf" srcId="{C3942240-367E-453F-BB73-60AE1D3883C2}" destId="{01F6DDE7-527A-43F6-93C9-2A27334AD39A}" srcOrd="0" destOrd="0" presId="urn:microsoft.com/office/officeart/2005/8/layout/cycle6"/>
    <dgm:cxn modelId="{2E6107E2-3619-4CF1-AA24-D855A970F2E4}" type="presOf" srcId="{5C70CB7E-2B54-4B32-ACB2-022EE0ED8DD9}" destId="{A9F27546-A96F-4E10-A2DE-DE6FFF0EBF68}" srcOrd="0" destOrd="0" presId="urn:microsoft.com/office/officeart/2005/8/layout/cycle6"/>
    <dgm:cxn modelId="{F0B434E5-E8E9-43D7-9FB4-3125F19B796C}" type="presOf" srcId="{C04B0E0A-7343-4710-8F99-591AAB84C4EC}" destId="{4F6DF360-013A-424B-8EE6-B0F57F979384}" srcOrd="0" destOrd="0" presId="urn:microsoft.com/office/officeart/2005/8/layout/cycle6"/>
    <dgm:cxn modelId="{4093ECF5-5C0A-4E98-AE7C-46B579511030}" type="presOf" srcId="{EF4696EE-042A-45A7-8A62-2EE00A32EC2E}" destId="{2F707631-5488-43D5-9E37-2D42FB89CBB1}" srcOrd="0" destOrd="0" presId="urn:microsoft.com/office/officeart/2005/8/layout/cycle6"/>
    <dgm:cxn modelId="{445943F9-005B-4627-9620-769825DD0D51}" srcId="{9A9F182C-37A0-4AFE-B333-6C5D346B1B90}" destId="{D6D9EBDC-610B-4459-B6E9-D0905EF4989D}" srcOrd="5" destOrd="0" parTransId="{5711DF06-BEBE-45C2-95C2-92CD3D23B78D}" sibTransId="{35BED3FF-BF66-48E5-9CB3-1EE918132776}"/>
    <dgm:cxn modelId="{0FEB76D6-81AA-4357-BC1A-0F2D399AA8EA}" type="presParOf" srcId="{AC7C08A0-9739-42B5-99E2-13578669F3BC}" destId="{1266B6BA-7240-442B-8A97-97D90848473D}" srcOrd="0" destOrd="0" presId="urn:microsoft.com/office/officeart/2005/8/layout/cycle6"/>
    <dgm:cxn modelId="{82A52D67-40E7-490C-A6FF-5A81F36C3B83}" type="presParOf" srcId="{AC7C08A0-9739-42B5-99E2-13578669F3BC}" destId="{B672AC7A-D986-4FBF-A72E-38C9064DE7AF}" srcOrd="1" destOrd="0" presId="urn:microsoft.com/office/officeart/2005/8/layout/cycle6"/>
    <dgm:cxn modelId="{BFA01329-1969-421F-829D-40BA246790A4}" type="presParOf" srcId="{AC7C08A0-9739-42B5-99E2-13578669F3BC}" destId="{04D527C1-DF98-441D-AC13-23E98E997F51}" srcOrd="2" destOrd="0" presId="urn:microsoft.com/office/officeart/2005/8/layout/cycle6"/>
    <dgm:cxn modelId="{A9BFD795-89AA-44BD-8C74-A43AC1B0E7BD}" type="presParOf" srcId="{AC7C08A0-9739-42B5-99E2-13578669F3BC}" destId="{4F6DF360-013A-424B-8EE6-B0F57F979384}" srcOrd="3" destOrd="0" presId="urn:microsoft.com/office/officeart/2005/8/layout/cycle6"/>
    <dgm:cxn modelId="{77470C2F-1ECD-49A0-8257-003D5B92ACCC}" type="presParOf" srcId="{AC7C08A0-9739-42B5-99E2-13578669F3BC}" destId="{DC1CFAF4-C2EC-40A9-8A3B-2CA7B98D3435}" srcOrd="4" destOrd="0" presId="urn:microsoft.com/office/officeart/2005/8/layout/cycle6"/>
    <dgm:cxn modelId="{B249A0AD-A4DB-45BA-B002-0859DA39FD97}" type="presParOf" srcId="{AC7C08A0-9739-42B5-99E2-13578669F3BC}" destId="{B7AAE223-ED92-4C75-B599-0B6A18C4C7B8}" srcOrd="5" destOrd="0" presId="urn:microsoft.com/office/officeart/2005/8/layout/cycle6"/>
    <dgm:cxn modelId="{230AECC5-8115-4834-A01D-0BCCECC957A6}" type="presParOf" srcId="{AC7C08A0-9739-42B5-99E2-13578669F3BC}" destId="{2F707631-5488-43D5-9E37-2D42FB89CBB1}" srcOrd="6" destOrd="0" presId="urn:microsoft.com/office/officeart/2005/8/layout/cycle6"/>
    <dgm:cxn modelId="{BD1BDEDC-81A7-4E5B-934A-FD7A3031F6AB}" type="presParOf" srcId="{AC7C08A0-9739-42B5-99E2-13578669F3BC}" destId="{64C8FD90-4B1A-4C16-B847-366F9608C763}" srcOrd="7" destOrd="0" presId="urn:microsoft.com/office/officeart/2005/8/layout/cycle6"/>
    <dgm:cxn modelId="{9E3AE047-A3AE-492E-B4AE-10D51416BC7F}" type="presParOf" srcId="{AC7C08A0-9739-42B5-99E2-13578669F3BC}" destId="{B1473C7E-D2B0-4BE5-8C8B-1799E11A8AFE}" srcOrd="8" destOrd="0" presId="urn:microsoft.com/office/officeart/2005/8/layout/cycle6"/>
    <dgm:cxn modelId="{9B6B9ED0-CE34-4123-90AD-97648C196CF4}" type="presParOf" srcId="{AC7C08A0-9739-42B5-99E2-13578669F3BC}" destId="{01F6DDE7-527A-43F6-93C9-2A27334AD39A}" srcOrd="9" destOrd="0" presId="urn:microsoft.com/office/officeart/2005/8/layout/cycle6"/>
    <dgm:cxn modelId="{644C8B72-6697-4821-9578-E5D418AB5982}" type="presParOf" srcId="{AC7C08A0-9739-42B5-99E2-13578669F3BC}" destId="{7648CFC7-03E7-47C7-B20A-BFF2838B03E8}" srcOrd="10" destOrd="0" presId="urn:microsoft.com/office/officeart/2005/8/layout/cycle6"/>
    <dgm:cxn modelId="{645C1C38-4B99-4D43-9609-F70E33F01FD3}" type="presParOf" srcId="{AC7C08A0-9739-42B5-99E2-13578669F3BC}" destId="{C7D520B3-C49B-4B9F-AECC-A14F4166C75C}" srcOrd="11" destOrd="0" presId="urn:microsoft.com/office/officeart/2005/8/layout/cycle6"/>
    <dgm:cxn modelId="{D90A32D0-7DDC-41AF-B139-54688D7559F4}" type="presParOf" srcId="{AC7C08A0-9739-42B5-99E2-13578669F3BC}" destId="{6CF22E0A-D342-4ECB-AA86-22E64AF39AD6}" srcOrd="12" destOrd="0" presId="urn:microsoft.com/office/officeart/2005/8/layout/cycle6"/>
    <dgm:cxn modelId="{C0D68832-4777-402E-9127-4E6D383EDC70}" type="presParOf" srcId="{AC7C08A0-9739-42B5-99E2-13578669F3BC}" destId="{FAC1DA22-BEE5-414D-9614-EB08D77B74BD}" srcOrd="13" destOrd="0" presId="urn:microsoft.com/office/officeart/2005/8/layout/cycle6"/>
    <dgm:cxn modelId="{C0FFF8DF-2C2B-464B-9958-4822F6FFEEB8}" type="presParOf" srcId="{AC7C08A0-9739-42B5-99E2-13578669F3BC}" destId="{AEC7EEB7-0EE3-4481-AB8E-C41071C06E0E}" srcOrd="14" destOrd="0" presId="urn:microsoft.com/office/officeart/2005/8/layout/cycle6"/>
    <dgm:cxn modelId="{D4FB245C-740A-45EB-9667-AC8D57853960}" type="presParOf" srcId="{AC7C08A0-9739-42B5-99E2-13578669F3BC}" destId="{D05E5630-D069-4431-A3E9-04F42DC8A2AC}" srcOrd="15" destOrd="0" presId="urn:microsoft.com/office/officeart/2005/8/layout/cycle6"/>
    <dgm:cxn modelId="{36A4DF77-F9E5-46CE-A443-1CF22C158678}" type="presParOf" srcId="{AC7C08A0-9739-42B5-99E2-13578669F3BC}" destId="{E8775C5A-E777-4BAC-A16F-6A934E02B636}" srcOrd="16" destOrd="0" presId="urn:microsoft.com/office/officeart/2005/8/layout/cycle6"/>
    <dgm:cxn modelId="{B805AD20-0978-4EB9-AB97-4126D377521E}" type="presParOf" srcId="{AC7C08A0-9739-42B5-99E2-13578669F3BC}" destId="{7C5890EE-F744-444E-A13B-B8E748417BB0}" srcOrd="17" destOrd="0" presId="urn:microsoft.com/office/officeart/2005/8/layout/cycle6"/>
    <dgm:cxn modelId="{084F1631-CBE3-40C4-A0DC-0621F7B62542}" type="presParOf" srcId="{AC7C08A0-9739-42B5-99E2-13578669F3BC}" destId="{A4381963-B588-4858-AC76-975D98F76986}" srcOrd="18" destOrd="0" presId="urn:microsoft.com/office/officeart/2005/8/layout/cycle6"/>
    <dgm:cxn modelId="{64B1A97A-9C57-47BD-8645-4A07BFA134B8}" type="presParOf" srcId="{AC7C08A0-9739-42B5-99E2-13578669F3BC}" destId="{F7F75271-9113-486F-BD50-267EE4DC613B}" srcOrd="19" destOrd="0" presId="urn:microsoft.com/office/officeart/2005/8/layout/cycle6"/>
    <dgm:cxn modelId="{D685A5C0-7D31-4604-9702-F086707F8740}" type="presParOf" srcId="{AC7C08A0-9739-42B5-99E2-13578669F3BC}" destId="{0A0E65AB-550F-4F8D-8DD0-AB8CB8913639}" srcOrd="20" destOrd="0" presId="urn:microsoft.com/office/officeart/2005/8/layout/cycle6"/>
    <dgm:cxn modelId="{DDDD4C7A-C173-4A5B-97B7-230B53FE3B76}" type="presParOf" srcId="{AC7C08A0-9739-42B5-99E2-13578669F3BC}" destId="{436E6D0A-9A5A-4EA1-B6C3-F3EB91D53CDD}" srcOrd="21" destOrd="0" presId="urn:microsoft.com/office/officeart/2005/8/layout/cycle6"/>
    <dgm:cxn modelId="{D800F621-78ED-4E6E-B189-9C5DF1C3E207}" type="presParOf" srcId="{AC7C08A0-9739-42B5-99E2-13578669F3BC}" destId="{FFC84967-69B6-47DA-B960-26D0ACD05BE4}" srcOrd="22" destOrd="0" presId="urn:microsoft.com/office/officeart/2005/8/layout/cycle6"/>
    <dgm:cxn modelId="{33A76400-E332-4B71-AAC5-6E77457F470F}" type="presParOf" srcId="{AC7C08A0-9739-42B5-99E2-13578669F3BC}" destId="{E8FDFAB2-3CD2-46B7-84F3-FB63D6D7BC55}" srcOrd="23" destOrd="0" presId="urn:microsoft.com/office/officeart/2005/8/layout/cycle6"/>
    <dgm:cxn modelId="{C576B268-F5D6-4743-BF24-8CCFF3E9A971}" type="presParOf" srcId="{AC7C08A0-9739-42B5-99E2-13578669F3BC}" destId="{A9F27546-A96F-4E10-A2DE-DE6FFF0EBF68}" srcOrd="24" destOrd="0" presId="urn:microsoft.com/office/officeart/2005/8/layout/cycle6"/>
    <dgm:cxn modelId="{990BC566-4C2B-4CD9-A700-1699F48928DF}" type="presParOf" srcId="{AC7C08A0-9739-42B5-99E2-13578669F3BC}" destId="{5C2480FF-4E89-4BD9-A006-61F51A4F88ED}" srcOrd="25" destOrd="0" presId="urn:microsoft.com/office/officeart/2005/8/layout/cycle6"/>
    <dgm:cxn modelId="{E467479D-E5E9-4705-B747-17D972450931}" type="presParOf" srcId="{AC7C08A0-9739-42B5-99E2-13578669F3BC}" destId="{3B49DDDD-5EE1-4271-908D-25738471D5D7}" srcOrd="26" destOrd="0" presId="urn:microsoft.com/office/officeart/2005/8/layout/cycle6"/>
    <dgm:cxn modelId="{D112CE37-7931-4695-90FC-0F4DB8A7B856}" type="presParOf" srcId="{AC7C08A0-9739-42B5-99E2-13578669F3BC}" destId="{D19344A6-5B36-4446-BD36-75210A19D0E5}" srcOrd="27" destOrd="0" presId="urn:microsoft.com/office/officeart/2005/8/layout/cycle6"/>
    <dgm:cxn modelId="{EDF64C9F-4FDD-4E2F-8097-C47CDF57A99D}" type="presParOf" srcId="{AC7C08A0-9739-42B5-99E2-13578669F3BC}" destId="{CB1AFE61-F3D9-4BF6-B21E-5D218A964062}" srcOrd="28" destOrd="0" presId="urn:microsoft.com/office/officeart/2005/8/layout/cycle6"/>
    <dgm:cxn modelId="{5231E31E-B7E6-4E62-B7F0-0356D70793C1}" type="presParOf" srcId="{AC7C08A0-9739-42B5-99E2-13578669F3BC}" destId="{E5753741-6448-40A5-B9D4-8479BD0D9BCA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390DB6-0585-497E-AB55-B58893CAAE9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93FD43A-FEAF-4F89-8830-8ECEE1AC0935}">
      <dgm:prSet phldrT="[ข้อความ]" custT="1"/>
      <dgm:spPr>
        <a:solidFill>
          <a:srgbClr val="00B0F0"/>
        </a:solidFill>
      </dgm:spPr>
      <dgm:t>
        <a:bodyPr/>
        <a:lstStyle/>
        <a:p>
          <a:r>
            <a:rPr lang="th-TH" sz="3600" b="1" dirty="0">
              <a:solidFill>
                <a:schemeClr val="tx1"/>
              </a:solidFill>
              <a:latin typeface="KodchiangUPC" panose="02020603050405020304" pitchFamily="18" charset="-34"/>
              <a:cs typeface="KodchiangUPC" panose="02020603050405020304" pitchFamily="18" charset="-34"/>
            </a:rPr>
            <a:t>ข้าราชการ/ลูกจ้าง/</a:t>
          </a:r>
        </a:p>
        <a:p>
          <a:r>
            <a:rPr lang="th-TH" sz="3600" b="1" dirty="0">
              <a:solidFill>
                <a:schemeClr val="tx1"/>
              </a:solidFill>
              <a:latin typeface="KodchiangUPC" panose="02020603050405020304" pitchFamily="18" charset="-34"/>
              <a:cs typeface="KodchiangUPC" panose="02020603050405020304" pitchFamily="18" charset="-34"/>
            </a:rPr>
            <a:t>ร่วมทำ </a:t>
          </a:r>
        </a:p>
      </dgm:t>
    </dgm:pt>
    <dgm:pt modelId="{8E7A04C0-367C-441A-996D-556A648A1EA5}" type="parTrans" cxnId="{FDCCB24E-7E9F-4DBD-9E5B-52D9BD166090}">
      <dgm:prSet/>
      <dgm:spPr/>
      <dgm:t>
        <a:bodyPr/>
        <a:lstStyle/>
        <a:p>
          <a:endParaRPr lang="th-TH"/>
        </a:p>
      </dgm:t>
    </dgm:pt>
    <dgm:pt modelId="{83122620-645A-4A6E-B50B-6DC315E39B59}" type="sibTrans" cxnId="{FDCCB24E-7E9F-4DBD-9E5B-52D9BD166090}">
      <dgm:prSet/>
      <dgm:spPr/>
      <dgm:t>
        <a:bodyPr/>
        <a:lstStyle/>
        <a:p>
          <a:endParaRPr lang="th-TH"/>
        </a:p>
      </dgm:t>
    </dgm:pt>
    <dgm:pt modelId="{B0285204-954C-4FCE-9243-CB3634691D75}">
      <dgm:prSet phldrT="[ข้อความ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th-TH" sz="3600" b="1" dirty="0">
              <a:solidFill>
                <a:schemeClr val="tx1"/>
              </a:solidFill>
              <a:latin typeface="KodchiangUPC" panose="02020603050405020304" pitchFamily="18" charset="-34"/>
              <a:cs typeface="KodchiangUPC" panose="02020603050405020304" pitchFamily="18" charset="-34"/>
            </a:rPr>
            <a:t>ร่วมปฏิบัติ </a:t>
          </a:r>
        </a:p>
      </dgm:t>
    </dgm:pt>
    <dgm:pt modelId="{734DEF43-5293-4F25-98E9-793CF9BAA33F}" type="parTrans" cxnId="{F58BB008-FF6A-4811-84C0-8C45F9B17AF0}">
      <dgm:prSet/>
      <dgm:spPr/>
      <dgm:t>
        <a:bodyPr/>
        <a:lstStyle/>
        <a:p>
          <a:endParaRPr lang="th-TH"/>
        </a:p>
      </dgm:t>
    </dgm:pt>
    <dgm:pt modelId="{6D44186E-CBEB-4ECD-BC6E-66AE439C70F0}" type="sibTrans" cxnId="{F58BB008-FF6A-4811-84C0-8C45F9B17AF0}">
      <dgm:prSet/>
      <dgm:spPr/>
      <dgm:t>
        <a:bodyPr/>
        <a:lstStyle/>
        <a:p>
          <a:endParaRPr lang="th-TH"/>
        </a:p>
      </dgm:t>
    </dgm:pt>
    <dgm:pt modelId="{EFCB44A7-EBBC-4985-90C7-CB08373377D6}">
      <dgm:prSet phldrT="[ข้อความ]" custT="1"/>
      <dgm:spPr>
        <a:solidFill>
          <a:srgbClr val="FF0000"/>
        </a:solidFill>
      </dgm:spPr>
      <dgm:t>
        <a:bodyPr/>
        <a:lstStyle/>
        <a:p>
          <a:r>
            <a:rPr lang="th-TH" sz="3600" b="1" dirty="0">
              <a:solidFill>
                <a:schemeClr val="tx1"/>
              </a:solidFill>
              <a:latin typeface="KodchiangUPC" panose="02020603050405020304" pitchFamily="18" charset="-34"/>
              <a:cs typeface="KodchiangUPC" panose="02020603050405020304" pitchFamily="18" charset="-34"/>
            </a:rPr>
            <a:t>ร่วมทำ/</a:t>
          </a:r>
        </a:p>
        <a:p>
          <a:r>
            <a:rPr lang="th-TH" sz="3600" b="1" dirty="0">
              <a:solidFill>
                <a:schemeClr val="tx1"/>
              </a:solidFill>
              <a:latin typeface="KodchiangUPC" panose="02020603050405020304" pitchFamily="18" charset="-34"/>
              <a:cs typeface="KodchiangUPC" panose="02020603050405020304" pitchFamily="18" charset="-34"/>
            </a:rPr>
            <a:t>ร่วมคิด </a:t>
          </a:r>
        </a:p>
      </dgm:t>
    </dgm:pt>
    <dgm:pt modelId="{C3C83FA5-9064-4F7C-AAA1-386BFB9021C2}" type="parTrans" cxnId="{9C38067C-3BFF-4949-B806-BAA03C642359}">
      <dgm:prSet/>
      <dgm:spPr/>
      <dgm:t>
        <a:bodyPr/>
        <a:lstStyle/>
        <a:p>
          <a:endParaRPr lang="th-TH"/>
        </a:p>
      </dgm:t>
    </dgm:pt>
    <dgm:pt modelId="{98D967E1-7C27-4A85-B761-0E965A85798D}" type="sibTrans" cxnId="{9C38067C-3BFF-4949-B806-BAA03C642359}">
      <dgm:prSet/>
      <dgm:spPr/>
      <dgm:t>
        <a:bodyPr/>
        <a:lstStyle/>
        <a:p>
          <a:endParaRPr lang="th-TH"/>
        </a:p>
      </dgm:t>
    </dgm:pt>
    <dgm:pt modelId="{CD5E87F8-CEF8-44CF-A8A4-9011538C4B7E}" type="pres">
      <dgm:prSet presAssocID="{77390DB6-0585-497E-AB55-B58893CAAE92}" presName="compositeShape" presStyleCnt="0">
        <dgm:presLayoutVars>
          <dgm:chMax val="7"/>
          <dgm:dir/>
          <dgm:resizeHandles val="exact"/>
        </dgm:presLayoutVars>
      </dgm:prSet>
      <dgm:spPr/>
    </dgm:pt>
    <dgm:pt modelId="{3E6F91F7-57D0-4E4E-AC2D-5D2F6CD43F46}" type="pres">
      <dgm:prSet presAssocID="{77390DB6-0585-497E-AB55-B58893CAAE92}" presName="wedge1" presStyleLbl="node1" presStyleIdx="0" presStyleCnt="3" custLinFactNeighborX="589" custLinFactNeighborY="-1304"/>
      <dgm:spPr/>
    </dgm:pt>
    <dgm:pt modelId="{08738090-0F7D-4285-A456-BDA98ECB11AA}" type="pres">
      <dgm:prSet presAssocID="{77390DB6-0585-497E-AB55-B58893CAAE92}" presName="dummy1a" presStyleCnt="0"/>
      <dgm:spPr/>
    </dgm:pt>
    <dgm:pt modelId="{3F1AAFF0-DBE6-421C-9130-F568A1659824}" type="pres">
      <dgm:prSet presAssocID="{77390DB6-0585-497E-AB55-B58893CAAE92}" presName="dummy1b" presStyleCnt="0"/>
      <dgm:spPr/>
    </dgm:pt>
    <dgm:pt modelId="{DB0FDBCD-BE45-407C-BF6C-CD48ECC8774E}" type="pres">
      <dgm:prSet presAssocID="{77390DB6-0585-497E-AB55-B58893CAAE9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48F1B3E-5E34-43EC-99AE-4BFEA4A879F7}" type="pres">
      <dgm:prSet presAssocID="{77390DB6-0585-497E-AB55-B58893CAAE92}" presName="wedge2" presStyleLbl="node1" presStyleIdx="1" presStyleCnt="3"/>
      <dgm:spPr/>
    </dgm:pt>
    <dgm:pt modelId="{9FB3F5C9-80AB-4AEC-AB1F-07D3FEE52813}" type="pres">
      <dgm:prSet presAssocID="{77390DB6-0585-497E-AB55-B58893CAAE92}" presName="dummy2a" presStyleCnt="0"/>
      <dgm:spPr/>
    </dgm:pt>
    <dgm:pt modelId="{5DDD3D56-BF63-4621-8A94-542726111D3A}" type="pres">
      <dgm:prSet presAssocID="{77390DB6-0585-497E-AB55-B58893CAAE92}" presName="dummy2b" presStyleCnt="0"/>
      <dgm:spPr/>
    </dgm:pt>
    <dgm:pt modelId="{CEF57554-DEC7-451A-A460-A42259710039}" type="pres">
      <dgm:prSet presAssocID="{77390DB6-0585-497E-AB55-B58893CAAE9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4350127-AB81-4424-9E2B-FD572BFB3FAB}" type="pres">
      <dgm:prSet presAssocID="{77390DB6-0585-497E-AB55-B58893CAAE92}" presName="wedge3" presStyleLbl="node1" presStyleIdx="2" presStyleCnt="3"/>
      <dgm:spPr/>
    </dgm:pt>
    <dgm:pt modelId="{7AD7D99B-C3FC-41C8-9EF9-C77B5C58E312}" type="pres">
      <dgm:prSet presAssocID="{77390DB6-0585-497E-AB55-B58893CAAE92}" presName="dummy3a" presStyleCnt="0"/>
      <dgm:spPr/>
    </dgm:pt>
    <dgm:pt modelId="{77DBBE82-7DA7-4166-84C9-0FD929EC8506}" type="pres">
      <dgm:prSet presAssocID="{77390DB6-0585-497E-AB55-B58893CAAE92}" presName="dummy3b" presStyleCnt="0"/>
      <dgm:spPr/>
    </dgm:pt>
    <dgm:pt modelId="{4C430BDD-3061-4402-90C0-B5929A3C636E}" type="pres">
      <dgm:prSet presAssocID="{77390DB6-0585-497E-AB55-B58893CAAE9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A8B78E9-2463-4501-9336-D559AE21801E}" type="pres">
      <dgm:prSet presAssocID="{83122620-645A-4A6E-B50B-6DC315E39B59}" presName="arrowWedge1" presStyleLbl="fgSibTrans2D1" presStyleIdx="0" presStyleCnt="3"/>
      <dgm:spPr>
        <a:solidFill>
          <a:srgbClr val="000099"/>
        </a:solidFill>
      </dgm:spPr>
    </dgm:pt>
    <dgm:pt modelId="{DBB0CF95-EB69-4A40-B84F-45D452A84C5E}" type="pres">
      <dgm:prSet presAssocID="{6D44186E-CBEB-4ECD-BC6E-66AE439C70F0}" presName="arrowWedge2" presStyleLbl="fgSibTrans2D1" presStyleIdx="1" presStyleCnt="3"/>
      <dgm:spPr>
        <a:solidFill>
          <a:srgbClr val="000099"/>
        </a:solidFill>
      </dgm:spPr>
    </dgm:pt>
    <dgm:pt modelId="{4F7B41E2-3F51-4774-BBF5-72A0A203ED80}" type="pres">
      <dgm:prSet presAssocID="{98D967E1-7C27-4A85-B761-0E965A85798D}" presName="arrowWedge3" presStyleLbl="fgSibTrans2D1" presStyleIdx="2" presStyleCnt="3"/>
      <dgm:spPr>
        <a:solidFill>
          <a:srgbClr val="7030A0"/>
        </a:solidFill>
      </dgm:spPr>
    </dgm:pt>
  </dgm:ptLst>
  <dgm:cxnLst>
    <dgm:cxn modelId="{C9F1F905-65E8-4220-B821-F40C26D71C7D}" type="presOf" srcId="{77390DB6-0585-497E-AB55-B58893CAAE92}" destId="{CD5E87F8-CEF8-44CF-A8A4-9011538C4B7E}" srcOrd="0" destOrd="0" presId="urn:microsoft.com/office/officeart/2005/8/layout/cycle8"/>
    <dgm:cxn modelId="{E8DB9607-02FC-4F58-9D92-BD023DBE3149}" type="presOf" srcId="{B0285204-954C-4FCE-9243-CB3634691D75}" destId="{CEF57554-DEC7-451A-A460-A42259710039}" srcOrd="1" destOrd="0" presId="urn:microsoft.com/office/officeart/2005/8/layout/cycle8"/>
    <dgm:cxn modelId="{F58BB008-FF6A-4811-84C0-8C45F9B17AF0}" srcId="{77390DB6-0585-497E-AB55-B58893CAAE92}" destId="{B0285204-954C-4FCE-9243-CB3634691D75}" srcOrd="1" destOrd="0" parTransId="{734DEF43-5293-4F25-98E9-793CF9BAA33F}" sibTransId="{6D44186E-CBEB-4ECD-BC6E-66AE439C70F0}"/>
    <dgm:cxn modelId="{FB19685F-5F91-47A8-A7B4-579368F6FD4E}" type="presOf" srcId="{093FD43A-FEAF-4F89-8830-8ECEE1AC0935}" destId="{3E6F91F7-57D0-4E4E-AC2D-5D2F6CD43F46}" srcOrd="0" destOrd="0" presId="urn:microsoft.com/office/officeart/2005/8/layout/cycle8"/>
    <dgm:cxn modelId="{2C2DDF45-F4D6-4E91-BD52-0A2DB5D7DC51}" type="presOf" srcId="{EFCB44A7-EBBC-4985-90C7-CB08373377D6}" destId="{4C430BDD-3061-4402-90C0-B5929A3C636E}" srcOrd="1" destOrd="0" presId="urn:microsoft.com/office/officeart/2005/8/layout/cycle8"/>
    <dgm:cxn modelId="{FDCCB24E-7E9F-4DBD-9E5B-52D9BD166090}" srcId="{77390DB6-0585-497E-AB55-B58893CAAE92}" destId="{093FD43A-FEAF-4F89-8830-8ECEE1AC0935}" srcOrd="0" destOrd="0" parTransId="{8E7A04C0-367C-441A-996D-556A648A1EA5}" sibTransId="{83122620-645A-4A6E-B50B-6DC315E39B59}"/>
    <dgm:cxn modelId="{17CB765A-B3B7-4E5F-AB76-BA189B726486}" type="presOf" srcId="{B0285204-954C-4FCE-9243-CB3634691D75}" destId="{F48F1B3E-5E34-43EC-99AE-4BFEA4A879F7}" srcOrd="0" destOrd="0" presId="urn:microsoft.com/office/officeart/2005/8/layout/cycle8"/>
    <dgm:cxn modelId="{9C38067C-3BFF-4949-B806-BAA03C642359}" srcId="{77390DB6-0585-497E-AB55-B58893CAAE92}" destId="{EFCB44A7-EBBC-4985-90C7-CB08373377D6}" srcOrd="2" destOrd="0" parTransId="{C3C83FA5-9064-4F7C-AAA1-386BFB9021C2}" sibTransId="{98D967E1-7C27-4A85-B761-0E965A85798D}"/>
    <dgm:cxn modelId="{005B398B-4C80-4FA6-81F7-5EF892ADE9F5}" type="presOf" srcId="{093FD43A-FEAF-4F89-8830-8ECEE1AC0935}" destId="{DB0FDBCD-BE45-407C-BF6C-CD48ECC8774E}" srcOrd="1" destOrd="0" presId="urn:microsoft.com/office/officeart/2005/8/layout/cycle8"/>
    <dgm:cxn modelId="{5E9D02E0-1EF6-4942-B2DF-15D4C826BDCC}" type="presOf" srcId="{EFCB44A7-EBBC-4985-90C7-CB08373377D6}" destId="{84350127-AB81-4424-9E2B-FD572BFB3FAB}" srcOrd="0" destOrd="0" presId="urn:microsoft.com/office/officeart/2005/8/layout/cycle8"/>
    <dgm:cxn modelId="{3E5A4B41-E208-445B-805B-97E170E94D89}" type="presParOf" srcId="{CD5E87F8-CEF8-44CF-A8A4-9011538C4B7E}" destId="{3E6F91F7-57D0-4E4E-AC2D-5D2F6CD43F46}" srcOrd="0" destOrd="0" presId="urn:microsoft.com/office/officeart/2005/8/layout/cycle8"/>
    <dgm:cxn modelId="{A31D35C0-8E23-4330-AA8D-919AB25D51E8}" type="presParOf" srcId="{CD5E87F8-CEF8-44CF-A8A4-9011538C4B7E}" destId="{08738090-0F7D-4285-A456-BDA98ECB11AA}" srcOrd="1" destOrd="0" presId="urn:microsoft.com/office/officeart/2005/8/layout/cycle8"/>
    <dgm:cxn modelId="{ED0AB552-6C85-4FC5-897C-F3B1B5C91BD4}" type="presParOf" srcId="{CD5E87F8-CEF8-44CF-A8A4-9011538C4B7E}" destId="{3F1AAFF0-DBE6-421C-9130-F568A1659824}" srcOrd="2" destOrd="0" presId="urn:microsoft.com/office/officeart/2005/8/layout/cycle8"/>
    <dgm:cxn modelId="{25775CF1-940B-49E6-9B5F-C4C3660962C9}" type="presParOf" srcId="{CD5E87F8-CEF8-44CF-A8A4-9011538C4B7E}" destId="{DB0FDBCD-BE45-407C-BF6C-CD48ECC8774E}" srcOrd="3" destOrd="0" presId="urn:microsoft.com/office/officeart/2005/8/layout/cycle8"/>
    <dgm:cxn modelId="{3411BF9E-6BEC-4DB1-86F0-1656347D1378}" type="presParOf" srcId="{CD5E87F8-CEF8-44CF-A8A4-9011538C4B7E}" destId="{F48F1B3E-5E34-43EC-99AE-4BFEA4A879F7}" srcOrd="4" destOrd="0" presId="urn:microsoft.com/office/officeart/2005/8/layout/cycle8"/>
    <dgm:cxn modelId="{6471F137-6E34-4366-B744-6769334845FB}" type="presParOf" srcId="{CD5E87F8-CEF8-44CF-A8A4-9011538C4B7E}" destId="{9FB3F5C9-80AB-4AEC-AB1F-07D3FEE52813}" srcOrd="5" destOrd="0" presId="urn:microsoft.com/office/officeart/2005/8/layout/cycle8"/>
    <dgm:cxn modelId="{DBE4F1AA-126B-453B-BFC6-FD24ADB4CC64}" type="presParOf" srcId="{CD5E87F8-CEF8-44CF-A8A4-9011538C4B7E}" destId="{5DDD3D56-BF63-4621-8A94-542726111D3A}" srcOrd="6" destOrd="0" presId="urn:microsoft.com/office/officeart/2005/8/layout/cycle8"/>
    <dgm:cxn modelId="{2195E99F-1E44-4730-9491-2A3852D2DF4C}" type="presParOf" srcId="{CD5E87F8-CEF8-44CF-A8A4-9011538C4B7E}" destId="{CEF57554-DEC7-451A-A460-A42259710039}" srcOrd="7" destOrd="0" presId="urn:microsoft.com/office/officeart/2005/8/layout/cycle8"/>
    <dgm:cxn modelId="{5EF00747-C450-4612-B170-D2D63EBA67F8}" type="presParOf" srcId="{CD5E87F8-CEF8-44CF-A8A4-9011538C4B7E}" destId="{84350127-AB81-4424-9E2B-FD572BFB3FAB}" srcOrd="8" destOrd="0" presId="urn:microsoft.com/office/officeart/2005/8/layout/cycle8"/>
    <dgm:cxn modelId="{8E6819CC-F3A2-4396-A404-2258662BA35A}" type="presParOf" srcId="{CD5E87F8-CEF8-44CF-A8A4-9011538C4B7E}" destId="{7AD7D99B-C3FC-41C8-9EF9-C77B5C58E312}" srcOrd="9" destOrd="0" presId="urn:microsoft.com/office/officeart/2005/8/layout/cycle8"/>
    <dgm:cxn modelId="{F54CF79B-2983-4769-922D-88FE9467CD7D}" type="presParOf" srcId="{CD5E87F8-CEF8-44CF-A8A4-9011538C4B7E}" destId="{77DBBE82-7DA7-4166-84C9-0FD929EC8506}" srcOrd="10" destOrd="0" presId="urn:microsoft.com/office/officeart/2005/8/layout/cycle8"/>
    <dgm:cxn modelId="{242BF091-908F-418F-80BE-B86A6AE53170}" type="presParOf" srcId="{CD5E87F8-CEF8-44CF-A8A4-9011538C4B7E}" destId="{4C430BDD-3061-4402-90C0-B5929A3C636E}" srcOrd="11" destOrd="0" presId="urn:microsoft.com/office/officeart/2005/8/layout/cycle8"/>
    <dgm:cxn modelId="{D487A1CA-C110-4E32-B198-FCFFFD8ADC80}" type="presParOf" srcId="{CD5E87F8-CEF8-44CF-A8A4-9011538C4B7E}" destId="{4A8B78E9-2463-4501-9336-D559AE21801E}" srcOrd="12" destOrd="0" presId="urn:microsoft.com/office/officeart/2005/8/layout/cycle8"/>
    <dgm:cxn modelId="{B1BF7016-136B-45AF-A2F9-FC42A4E8DD91}" type="presParOf" srcId="{CD5E87F8-CEF8-44CF-A8A4-9011538C4B7E}" destId="{DBB0CF95-EB69-4A40-B84F-45D452A84C5E}" srcOrd="13" destOrd="0" presId="urn:microsoft.com/office/officeart/2005/8/layout/cycle8"/>
    <dgm:cxn modelId="{EE0CC7E7-AA85-4F84-BA39-733849D296E1}" type="presParOf" srcId="{CD5E87F8-CEF8-44CF-A8A4-9011538C4B7E}" destId="{4F7B41E2-3F51-4774-BBF5-72A0A203ED8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447ED-F17C-4F2F-B9A0-82BA6DD06BD5}">
      <dsp:nvSpPr>
        <dsp:cNvPr id="0" name=""/>
        <dsp:cNvSpPr/>
      </dsp:nvSpPr>
      <dsp:spPr>
        <a:xfrm rot="5400000">
          <a:off x="4130542" y="-2185654"/>
          <a:ext cx="1286930" cy="568334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TH SarabunPSK" pitchFamily="34" charset="-34"/>
              <a:ea typeface="Calibri"/>
              <a:cs typeface="TH SarabunPSK" pitchFamily="34" charset="-34"/>
            </a:rPr>
            <a:t>ยึดมั่นในสถาบันหลักของประเทศ อันได้แก่ ชาติ  ศาสนา พระมหากษัตริย์ และ การปกครองระบอบประชาธิปไตยอันมีพระมหากษัตริย์ทรงเป็นประมุข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932334" y="75377"/>
        <a:ext cx="5620524" cy="1161284"/>
      </dsp:txXfrm>
    </dsp:sp>
    <dsp:sp modelId="{41A48AC5-E1CD-40BE-B68D-75D4DE0A4965}">
      <dsp:nvSpPr>
        <dsp:cNvPr id="0" name=""/>
        <dsp:cNvSpPr/>
      </dsp:nvSpPr>
      <dsp:spPr>
        <a:xfrm>
          <a:off x="1003713" y="199621"/>
          <a:ext cx="913673" cy="8925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itchFamily="34" charset="-34"/>
              <a:cs typeface="TH SarabunPSK" pitchFamily="34" charset="-34"/>
            </a:rPr>
            <a:t>1</a:t>
          </a:r>
        </a:p>
      </dsp:txBody>
      <dsp:txXfrm>
        <a:off x="1047281" y="243189"/>
        <a:ext cx="826537" cy="805367"/>
      </dsp:txXfrm>
    </dsp:sp>
    <dsp:sp modelId="{43DBBB23-803B-4758-9AAC-09533A5D7A52}">
      <dsp:nvSpPr>
        <dsp:cNvPr id="0" name=""/>
        <dsp:cNvSpPr/>
      </dsp:nvSpPr>
      <dsp:spPr>
        <a:xfrm rot="5400000">
          <a:off x="4315904" y="-1040451"/>
          <a:ext cx="862141" cy="5726404"/>
        </a:xfrm>
        <a:prstGeom prst="round2SameRect">
          <a:avLst/>
        </a:prstGeom>
        <a:solidFill>
          <a:schemeClr val="accent3">
            <a:tint val="40000"/>
            <a:alpha val="90000"/>
            <a:hueOff val="-465382"/>
            <a:satOff val="670"/>
            <a:lumOff val="-16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465382"/>
              <a:satOff val="670"/>
              <a:lumOff val="-1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TH SarabunPSK" pitchFamily="34" charset="-34"/>
              <a:ea typeface="Calibri"/>
              <a:cs typeface="TH SarabunPSK" pitchFamily="34" charset="-34"/>
            </a:rPr>
            <a:t>ซื่อสัตย์สุจริต มีจิตสำนึกที่ดี และรับผิดชอบต่อหน้าที่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883773" y="1433766"/>
        <a:ext cx="5684318" cy="777969"/>
      </dsp:txXfrm>
    </dsp:sp>
    <dsp:sp modelId="{1936D63A-D817-4832-AFE9-00E859950A87}">
      <dsp:nvSpPr>
        <dsp:cNvPr id="0" name=""/>
        <dsp:cNvSpPr/>
      </dsp:nvSpPr>
      <dsp:spPr>
        <a:xfrm>
          <a:off x="1003713" y="1396583"/>
          <a:ext cx="768514" cy="761302"/>
        </a:xfrm>
        <a:prstGeom prst="roundRect">
          <a:avLst/>
        </a:prstGeom>
        <a:gradFill rotWithShape="0">
          <a:gsLst>
            <a:gs pos="0">
              <a:schemeClr val="accent3">
                <a:hueOff val="-595136"/>
                <a:satOff val="2049"/>
                <a:lumOff val="-1667"/>
                <a:alphaOff val="0"/>
                <a:tint val="0"/>
              </a:schemeClr>
            </a:gs>
            <a:gs pos="44000">
              <a:schemeClr val="accent3">
                <a:hueOff val="-595136"/>
                <a:satOff val="2049"/>
                <a:lumOff val="-1667"/>
                <a:alphaOff val="0"/>
                <a:tint val="60000"/>
                <a:satMod val="120000"/>
              </a:schemeClr>
            </a:gs>
            <a:gs pos="100000">
              <a:schemeClr val="accent3">
                <a:hueOff val="-595136"/>
                <a:satOff val="2049"/>
                <a:lumOff val="-1667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UPC" pitchFamily="18" charset="-34"/>
              <a:cs typeface="AngsanaUPC" pitchFamily="18" charset="-34"/>
            </a:rPr>
            <a:t>2</a:t>
          </a:r>
        </a:p>
      </dsp:txBody>
      <dsp:txXfrm>
        <a:off x="1040877" y="1433747"/>
        <a:ext cx="694186" cy="686974"/>
      </dsp:txXfrm>
    </dsp:sp>
    <dsp:sp modelId="{737BB761-0725-4C30-A3D1-8431E4B21D86}">
      <dsp:nvSpPr>
        <dsp:cNvPr id="0" name=""/>
        <dsp:cNvSpPr/>
      </dsp:nvSpPr>
      <dsp:spPr>
        <a:xfrm rot="5400000">
          <a:off x="4447047" y="-163161"/>
          <a:ext cx="687916" cy="5749478"/>
        </a:xfrm>
        <a:prstGeom prst="round2SameRect">
          <a:avLst/>
        </a:prstGeom>
        <a:solidFill>
          <a:schemeClr val="accent3">
            <a:tint val="40000"/>
            <a:alpha val="90000"/>
            <a:hueOff val="-930765"/>
            <a:satOff val="1340"/>
            <a:lumOff val="-32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930765"/>
              <a:satOff val="1340"/>
              <a:lumOff val="-3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TH SarabunPSK" pitchFamily="34" charset="-34"/>
              <a:ea typeface="Calibri"/>
              <a:cs typeface="TH SarabunPSK" pitchFamily="34" charset="-34"/>
            </a:rPr>
            <a:t>กล้าตัดสินใจ และกระทำในสิ่งที่ถูกต้อง ชอบธรรม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916267" y="2401200"/>
        <a:ext cx="5715897" cy="620754"/>
      </dsp:txXfrm>
    </dsp:sp>
    <dsp:sp modelId="{B9F96EF4-CDB3-47E4-9951-B85D1E2FD364}">
      <dsp:nvSpPr>
        <dsp:cNvPr id="0" name=""/>
        <dsp:cNvSpPr/>
      </dsp:nvSpPr>
      <dsp:spPr>
        <a:xfrm>
          <a:off x="1003713" y="2265132"/>
          <a:ext cx="768545" cy="795295"/>
        </a:xfrm>
        <a:prstGeom prst="roundRect">
          <a:avLst/>
        </a:prstGeom>
        <a:gradFill rotWithShape="0">
          <a:gsLst>
            <a:gs pos="0">
              <a:schemeClr val="accent3">
                <a:hueOff val="-1190271"/>
                <a:satOff val="4097"/>
                <a:lumOff val="-3333"/>
                <a:alphaOff val="0"/>
                <a:tint val="0"/>
              </a:schemeClr>
            </a:gs>
            <a:gs pos="44000">
              <a:schemeClr val="accent3">
                <a:hueOff val="-1190271"/>
                <a:satOff val="4097"/>
                <a:lumOff val="-3333"/>
                <a:alphaOff val="0"/>
                <a:tint val="60000"/>
                <a:satMod val="120000"/>
              </a:schemeClr>
            </a:gs>
            <a:gs pos="100000">
              <a:schemeClr val="accent3">
                <a:hueOff val="-1190271"/>
                <a:satOff val="4097"/>
                <a:lumOff val="-3333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UPC" pitchFamily="18" charset="-34"/>
              <a:cs typeface="AngsanaUPC" pitchFamily="18" charset="-34"/>
            </a:rPr>
            <a:t>3</a:t>
          </a:r>
        </a:p>
      </dsp:txBody>
      <dsp:txXfrm>
        <a:off x="1041230" y="2302649"/>
        <a:ext cx="693511" cy="720261"/>
      </dsp:txXfrm>
    </dsp:sp>
    <dsp:sp modelId="{1E432501-11C2-42D9-939C-BA3DFF9B34B4}">
      <dsp:nvSpPr>
        <dsp:cNvPr id="0" name=""/>
        <dsp:cNvSpPr/>
      </dsp:nvSpPr>
      <dsp:spPr>
        <a:xfrm rot="5400000">
          <a:off x="4366812" y="809051"/>
          <a:ext cx="983813" cy="5749478"/>
        </a:xfrm>
        <a:prstGeom prst="round2SameRect">
          <a:avLst/>
        </a:prstGeom>
        <a:solidFill>
          <a:schemeClr val="accent3">
            <a:tint val="40000"/>
            <a:alpha val="90000"/>
            <a:hueOff val="-1396147"/>
            <a:satOff val="2010"/>
            <a:lumOff val="-48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396147"/>
              <a:satOff val="2010"/>
              <a:lumOff val="-4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TH SarabunPSK" pitchFamily="34" charset="-34"/>
              <a:ea typeface="Calibri"/>
              <a:cs typeface="TH SarabunPSK" pitchFamily="34" charset="-34"/>
            </a:rPr>
            <a:t>คิดถึงประโยชน์ส่วนรวม มากกว่าประโยชน์ส่วนตัว </a:t>
          </a:r>
          <a:br>
            <a:rPr lang="th-TH" sz="2400" b="1" kern="1200" dirty="0">
              <a:latin typeface="TH SarabunPSK" pitchFamily="34" charset="-34"/>
              <a:ea typeface="Calibri"/>
              <a:cs typeface="TH SarabunPSK" pitchFamily="34" charset="-34"/>
            </a:rPr>
          </a:br>
          <a:r>
            <a:rPr lang="th-TH" sz="2400" b="1" kern="1200" dirty="0">
              <a:latin typeface="TH SarabunPSK" pitchFamily="34" charset="-34"/>
              <a:ea typeface="Calibri"/>
              <a:cs typeface="TH SarabunPSK" pitchFamily="34" charset="-34"/>
            </a:rPr>
            <a:t>และมีจิตสาธารณะ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983980" y="3239909"/>
        <a:ext cx="5701452" cy="887761"/>
      </dsp:txXfrm>
    </dsp:sp>
    <dsp:sp modelId="{3E6B406E-0AB5-411A-8CD9-5C7043831CE7}">
      <dsp:nvSpPr>
        <dsp:cNvPr id="0" name=""/>
        <dsp:cNvSpPr/>
      </dsp:nvSpPr>
      <dsp:spPr>
        <a:xfrm>
          <a:off x="1003713" y="3198113"/>
          <a:ext cx="768545" cy="822095"/>
        </a:xfrm>
        <a:prstGeom prst="roundRect">
          <a:avLst/>
        </a:prstGeom>
        <a:gradFill rotWithShape="0">
          <a:gsLst>
            <a:gs pos="0">
              <a:schemeClr val="accent3">
                <a:hueOff val="-1785407"/>
                <a:satOff val="6146"/>
                <a:lumOff val="-5000"/>
                <a:alphaOff val="0"/>
                <a:tint val="0"/>
              </a:schemeClr>
            </a:gs>
            <a:gs pos="44000">
              <a:schemeClr val="accent3">
                <a:hueOff val="-1785407"/>
                <a:satOff val="6146"/>
                <a:lumOff val="-5000"/>
                <a:alphaOff val="0"/>
                <a:tint val="60000"/>
                <a:satMod val="120000"/>
              </a:schemeClr>
            </a:gs>
            <a:gs pos="100000">
              <a:schemeClr val="accent3">
                <a:hueOff val="-1785407"/>
                <a:satOff val="6146"/>
                <a:lumOff val="-500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UPC" pitchFamily="18" charset="-34"/>
              <a:cs typeface="AngsanaUPC" pitchFamily="18" charset="-34"/>
            </a:rPr>
            <a:t>4</a:t>
          </a:r>
        </a:p>
      </dsp:txBody>
      <dsp:txXfrm>
        <a:off x="1041230" y="3235630"/>
        <a:ext cx="693511" cy="747061"/>
      </dsp:txXfrm>
    </dsp:sp>
    <dsp:sp modelId="{4EDF5156-E2A2-4789-A20F-997DD1789027}">
      <dsp:nvSpPr>
        <dsp:cNvPr id="0" name=""/>
        <dsp:cNvSpPr/>
      </dsp:nvSpPr>
      <dsp:spPr>
        <a:xfrm rot="5400000">
          <a:off x="4508018" y="1755815"/>
          <a:ext cx="621889" cy="5726404"/>
        </a:xfrm>
        <a:prstGeom prst="round2SameRect">
          <a:avLst/>
        </a:prstGeom>
        <a:solidFill>
          <a:schemeClr val="accent3">
            <a:tint val="40000"/>
            <a:alpha val="90000"/>
            <a:hueOff val="-1861529"/>
            <a:satOff val="2680"/>
            <a:lumOff val="-64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861529"/>
              <a:satOff val="2680"/>
              <a:lumOff val="-6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TH SarabunPSK" pitchFamily="34" charset="-34"/>
              <a:ea typeface="Calibri"/>
              <a:cs typeface="TH SarabunPSK" pitchFamily="34" charset="-34"/>
            </a:rPr>
            <a:t>มุ่งผลสัมฤทธิ์ของงาน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955761" y="4338430"/>
        <a:ext cx="5696046" cy="561173"/>
      </dsp:txXfrm>
    </dsp:sp>
    <dsp:sp modelId="{518EE8E3-D793-4928-BFFE-BE7083596D24}">
      <dsp:nvSpPr>
        <dsp:cNvPr id="0" name=""/>
        <dsp:cNvSpPr/>
      </dsp:nvSpPr>
      <dsp:spPr>
        <a:xfrm>
          <a:off x="1003713" y="4157894"/>
          <a:ext cx="768545" cy="764677"/>
        </a:xfrm>
        <a:prstGeom prst="roundRect">
          <a:avLst/>
        </a:prstGeom>
        <a:gradFill rotWithShape="0">
          <a:gsLst>
            <a:gs pos="0">
              <a:schemeClr val="accent3">
                <a:hueOff val="-2380543"/>
                <a:satOff val="8194"/>
                <a:lumOff val="-6667"/>
                <a:alphaOff val="0"/>
                <a:tint val="0"/>
              </a:schemeClr>
            </a:gs>
            <a:gs pos="44000">
              <a:schemeClr val="accent3">
                <a:hueOff val="-2380543"/>
                <a:satOff val="8194"/>
                <a:lumOff val="-6667"/>
                <a:alphaOff val="0"/>
                <a:tint val="60000"/>
                <a:satMod val="120000"/>
              </a:schemeClr>
            </a:gs>
            <a:gs pos="100000">
              <a:schemeClr val="accent3">
                <a:hueOff val="-2380543"/>
                <a:satOff val="8194"/>
                <a:lumOff val="-6667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UPC" pitchFamily="18" charset="-34"/>
              <a:cs typeface="AngsanaUPC" pitchFamily="18" charset="-34"/>
            </a:rPr>
            <a:t>5</a:t>
          </a:r>
        </a:p>
      </dsp:txBody>
      <dsp:txXfrm>
        <a:off x="1041041" y="4195222"/>
        <a:ext cx="693889" cy="690021"/>
      </dsp:txXfrm>
    </dsp:sp>
    <dsp:sp modelId="{8A3B4B48-B064-486D-AF86-ADCF63E6B63E}">
      <dsp:nvSpPr>
        <dsp:cNvPr id="0" name=""/>
        <dsp:cNvSpPr/>
      </dsp:nvSpPr>
      <dsp:spPr>
        <a:xfrm rot="5400000">
          <a:off x="4414553" y="2454779"/>
          <a:ext cx="687916" cy="5749478"/>
        </a:xfrm>
        <a:prstGeom prst="round2SameRect">
          <a:avLst/>
        </a:prstGeom>
        <a:solidFill>
          <a:schemeClr val="accent3">
            <a:tint val="40000"/>
            <a:alpha val="90000"/>
            <a:hueOff val="-2326911"/>
            <a:satOff val="3350"/>
            <a:lumOff val="-80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2326911"/>
              <a:satOff val="3350"/>
              <a:lumOff val="-80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TH SarabunPSK" pitchFamily="34" charset="-34"/>
              <a:ea typeface="Calibri"/>
              <a:cs typeface="TH SarabunPSK" pitchFamily="34" charset="-34"/>
            </a:rPr>
            <a:t>ปฏิบัติหน้าที่อย่างเป็นธรรม และไม่เลือกปฏิบัติ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883773" y="5019141"/>
        <a:ext cx="5715897" cy="620754"/>
      </dsp:txXfrm>
    </dsp:sp>
    <dsp:sp modelId="{F98A8E5A-9FF4-49EA-B820-9891B3130C19}">
      <dsp:nvSpPr>
        <dsp:cNvPr id="0" name=""/>
        <dsp:cNvSpPr/>
      </dsp:nvSpPr>
      <dsp:spPr>
        <a:xfrm>
          <a:off x="1003713" y="4979398"/>
          <a:ext cx="768545" cy="721387"/>
        </a:xfrm>
        <a:prstGeom prst="roundRect">
          <a:avLst/>
        </a:prstGeom>
        <a:gradFill rotWithShape="0">
          <a:gsLst>
            <a:gs pos="0">
              <a:schemeClr val="accent3">
                <a:hueOff val="-2975678"/>
                <a:satOff val="10243"/>
                <a:lumOff val="-8333"/>
                <a:alphaOff val="0"/>
                <a:tint val="0"/>
              </a:schemeClr>
            </a:gs>
            <a:gs pos="44000">
              <a:schemeClr val="accent3">
                <a:hueOff val="-2975678"/>
                <a:satOff val="10243"/>
                <a:lumOff val="-8333"/>
                <a:alphaOff val="0"/>
                <a:tint val="60000"/>
                <a:satMod val="120000"/>
              </a:schemeClr>
            </a:gs>
            <a:gs pos="100000">
              <a:schemeClr val="accent3">
                <a:hueOff val="-2975678"/>
                <a:satOff val="10243"/>
                <a:lumOff val="-8333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UPC" pitchFamily="18" charset="-34"/>
              <a:cs typeface="AngsanaUPC" pitchFamily="18" charset="-34"/>
            </a:rPr>
            <a:t>6</a:t>
          </a:r>
        </a:p>
      </dsp:txBody>
      <dsp:txXfrm>
        <a:off x="1038928" y="5014613"/>
        <a:ext cx="698115" cy="650957"/>
      </dsp:txXfrm>
    </dsp:sp>
    <dsp:sp modelId="{EEBA6218-A140-4454-B7B9-0C853D3C93FE}">
      <dsp:nvSpPr>
        <dsp:cNvPr id="0" name=""/>
        <dsp:cNvSpPr/>
      </dsp:nvSpPr>
      <dsp:spPr>
        <a:xfrm rot="5400000">
          <a:off x="4303842" y="3292091"/>
          <a:ext cx="909339" cy="5749478"/>
        </a:xfrm>
        <a:prstGeom prst="round2SameRect">
          <a:avLst/>
        </a:prstGeom>
        <a:solidFill>
          <a:schemeClr val="accent3">
            <a:tint val="40000"/>
            <a:alpha val="90000"/>
            <a:hueOff val="-2792294"/>
            <a:satOff val="4020"/>
            <a:lumOff val="-96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2792294"/>
              <a:satOff val="4020"/>
              <a:lumOff val="-9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 dirty="0">
              <a:latin typeface="TH SarabunPSK" pitchFamily="34" charset="-34"/>
              <a:ea typeface="Calibri"/>
              <a:cs typeface="TH SarabunPSK" pitchFamily="34" charset="-34"/>
            </a:rPr>
            <a:t>ดำรงตนเป็นแบบอย่างที่ดี และรักษาภาพลักษณ์                   ของทางราชการ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883773" y="5756550"/>
        <a:ext cx="5705088" cy="820559"/>
      </dsp:txXfrm>
    </dsp:sp>
    <dsp:sp modelId="{28D72E4F-4D52-44E2-90DB-5BB5B74A8E63}">
      <dsp:nvSpPr>
        <dsp:cNvPr id="0" name=""/>
        <dsp:cNvSpPr/>
      </dsp:nvSpPr>
      <dsp:spPr>
        <a:xfrm>
          <a:off x="1003713" y="5823374"/>
          <a:ext cx="768545" cy="777816"/>
        </a:xfrm>
        <a:prstGeom prst="roundRect">
          <a:avLst/>
        </a:prstGeom>
        <a:gradFill rotWithShape="0">
          <a:gsLst>
            <a:gs pos="0">
              <a:schemeClr val="accent3">
                <a:hueOff val="-3570814"/>
                <a:satOff val="12291"/>
                <a:lumOff val="-10000"/>
                <a:alphaOff val="0"/>
                <a:tint val="0"/>
              </a:schemeClr>
            </a:gs>
            <a:gs pos="44000">
              <a:schemeClr val="accent3">
                <a:hueOff val="-3570814"/>
                <a:satOff val="12291"/>
                <a:lumOff val="-10000"/>
                <a:alphaOff val="0"/>
                <a:tint val="60000"/>
                <a:satMod val="120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UPC" pitchFamily="18" charset="-34"/>
              <a:cs typeface="AngsanaUPC" pitchFamily="18" charset="-34"/>
            </a:rPr>
            <a:t>7</a:t>
          </a:r>
        </a:p>
      </dsp:txBody>
      <dsp:txXfrm>
        <a:off x="1041230" y="5860891"/>
        <a:ext cx="693511" cy="702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6B6BA-7240-442B-8A97-97D90848473D}">
      <dsp:nvSpPr>
        <dsp:cNvPr id="0" name=""/>
        <dsp:cNvSpPr/>
      </dsp:nvSpPr>
      <dsp:spPr>
        <a:xfrm>
          <a:off x="3496237" y="219041"/>
          <a:ext cx="1926901" cy="10892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ยึดมั่นและยืนหยัดทำในสิ่งที่ถูกต้อง</a:t>
          </a:r>
        </a:p>
      </dsp:txBody>
      <dsp:txXfrm>
        <a:off x="3549410" y="272214"/>
        <a:ext cx="1820555" cy="982904"/>
      </dsp:txXfrm>
    </dsp:sp>
    <dsp:sp modelId="{04D527C1-DF98-441D-AC13-23E98E997F51}">
      <dsp:nvSpPr>
        <dsp:cNvPr id="0" name=""/>
        <dsp:cNvSpPr/>
      </dsp:nvSpPr>
      <dsp:spPr>
        <a:xfrm>
          <a:off x="4798115" y="-93002"/>
          <a:ext cx="5803293" cy="5803293"/>
        </a:xfrm>
        <a:custGeom>
          <a:avLst/>
          <a:gdLst/>
          <a:ahLst/>
          <a:cxnLst/>
          <a:rect l="0" t="0" r="0" b="0"/>
          <a:pathLst>
            <a:path>
              <a:moveTo>
                <a:pt x="636527" y="1088144"/>
              </a:moveTo>
              <a:arcTo wR="2901646" hR="2901646" stAng="13120891" swAng="218448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DF360-013A-424B-8EE6-B0F57F979384}">
      <dsp:nvSpPr>
        <dsp:cNvPr id="0" name=""/>
        <dsp:cNvSpPr/>
      </dsp:nvSpPr>
      <dsp:spPr>
        <a:xfrm>
          <a:off x="6351149" y="0"/>
          <a:ext cx="2244814" cy="984579"/>
        </a:xfrm>
        <a:prstGeom prst="roundRect">
          <a:avLst/>
        </a:prstGeom>
        <a:gradFill rotWithShape="0">
          <a:gsLst>
            <a:gs pos="0">
              <a:schemeClr val="accent4">
                <a:hueOff val="-219509"/>
                <a:satOff val="2479"/>
                <a:lumOff val="1329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219509"/>
                <a:satOff val="2479"/>
                <a:lumOff val="1329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219509"/>
              <a:satOff val="2479"/>
              <a:lumOff val="1329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มีจิตสำนึกที่ดีใน          การปฏิบัติราชการ  </a:t>
          </a:r>
        </a:p>
      </dsp:txBody>
      <dsp:txXfrm>
        <a:off x="6399212" y="48063"/>
        <a:ext cx="2148688" cy="888453"/>
      </dsp:txXfrm>
    </dsp:sp>
    <dsp:sp modelId="{B7AAE223-ED92-4C75-B599-0B6A18C4C7B8}">
      <dsp:nvSpPr>
        <dsp:cNvPr id="0" name=""/>
        <dsp:cNvSpPr/>
      </dsp:nvSpPr>
      <dsp:spPr>
        <a:xfrm>
          <a:off x="3118701" y="-4179981"/>
          <a:ext cx="5803293" cy="5803293"/>
        </a:xfrm>
        <a:custGeom>
          <a:avLst/>
          <a:gdLst/>
          <a:ahLst/>
          <a:cxnLst/>
          <a:rect l="0" t="0" r="0" b="0"/>
          <a:pathLst>
            <a:path>
              <a:moveTo>
                <a:pt x="4713539" y="5168052"/>
              </a:moveTo>
              <a:arcTo wR="2901646" hR="2901646" stAng="3081552" swAng="649485"/>
            </a:path>
          </a:pathLst>
        </a:custGeom>
        <a:noFill/>
        <a:ln w="9525" cap="flat" cmpd="sng" algn="ctr">
          <a:solidFill>
            <a:schemeClr val="accent4">
              <a:hueOff val="-219509"/>
              <a:satOff val="2479"/>
              <a:lumOff val="13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07631-5488-43D5-9E37-2D42FB89CBB1}">
      <dsp:nvSpPr>
        <dsp:cNvPr id="0" name=""/>
        <dsp:cNvSpPr/>
      </dsp:nvSpPr>
      <dsp:spPr>
        <a:xfrm>
          <a:off x="6480287" y="1290628"/>
          <a:ext cx="2306586" cy="1023093"/>
        </a:xfrm>
        <a:prstGeom prst="roundRect">
          <a:avLst/>
        </a:prstGeom>
        <a:gradFill rotWithShape="0">
          <a:gsLst>
            <a:gs pos="0">
              <a:schemeClr val="accent4">
                <a:hueOff val="-439018"/>
                <a:satOff val="4958"/>
                <a:lumOff val="2658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439018"/>
                <a:satOff val="4958"/>
                <a:lumOff val="2658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439018"/>
              <a:satOff val="4958"/>
              <a:lumOff val="2658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แยกเรื่องส่วนตัวออกจากตำแหน่งหน้าที่</a:t>
          </a:r>
        </a:p>
      </dsp:txBody>
      <dsp:txXfrm>
        <a:off x="6530230" y="1340571"/>
        <a:ext cx="2206700" cy="923207"/>
      </dsp:txXfrm>
    </dsp:sp>
    <dsp:sp modelId="{B1473C7E-D2B0-4BE5-8C8B-1799E11A8AFE}">
      <dsp:nvSpPr>
        <dsp:cNvPr id="0" name=""/>
        <dsp:cNvSpPr/>
      </dsp:nvSpPr>
      <dsp:spPr>
        <a:xfrm>
          <a:off x="2718203" y="-2499525"/>
          <a:ext cx="5803293" cy="5803293"/>
        </a:xfrm>
        <a:custGeom>
          <a:avLst/>
          <a:gdLst/>
          <a:ahLst/>
          <a:cxnLst/>
          <a:rect l="0" t="0" r="0" b="0"/>
          <a:pathLst>
            <a:path>
              <a:moveTo>
                <a:pt x="5081925" y="4816310"/>
              </a:moveTo>
              <a:arcTo wR="2901646" hR="2901646" stAng="2477326" swAng="473388"/>
            </a:path>
          </a:pathLst>
        </a:custGeom>
        <a:noFill/>
        <a:ln w="9525" cap="flat" cmpd="sng" algn="ctr">
          <a:solidFill>
            <a:schemeClr val="accent4">
              <a:hueOff val="-439018"/>
              <a:satOff val="4958"/>
              <a:lumOff val="26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6DDE7-527A-43F6-93C9-2A27334AD39A}">
      <dsp:nvSpPr>
        <dsp:cNvPr id="0" name=""/>
        <dsp:cNvSpPr/>
      </dsp:nvSpPr>
      <dsp:spPr>
        <a:xfrm>
          <a:off x="6291667" y="2600604"/>
          <a:ext cx="2495206" cy="1939375"/>
        </a:xfrm>
        <a:prstGeom prst="roundRect">
          <a:avLst/>
        </a:prstGeom>
        <a:gradFill rotWithShape="0">
          <a:gsLst>
            <a:gs pos="0">
              <a:schemeClr val="accent4">
                <a:hueOff val="-658527"/>
                <a:satOff val="7436"/>
                <a:lumOff val="3987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658527"/>
                <a:satOff val="7436"/>
                <a:lumOff val="3987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658527"/>
              <a:satOff val="7436"/>
              <a:lumOff val="3987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- ไม่แสวงหาประโยชน์จากหน้าที่</a:t>
          </a:r>
          <a:r>
            <a:rPr lang="th-TH" sz="2400" b="1" u="none" kern="120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/                                 </a:t>
          </a: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ไม่กระทำการขัดกันระหว่างประโยชน์ส่วนตนและส่วนรวม</a:t>
          </a:r>
        </a:p>
      </dsp:txBody>
      <dsp:txXfrm>
        <a:off x="6386339" y="2695276"/>
        <a:ext cx="2305862" cy="1750031"/>
      </dsp:txXfrm>
    </dsp:sp>
    <dsp:sp modelId="{C7D520B3-C49B-4B9F-AECC-A14F4166C75C}">
      <dsp:nvSpPr>
        <dsp:cNvPr id="0" name=""/>
        <dsp:cNvSpPr/>
      </dsp:nvSpPr>
      <dsp:spPr>
        <a:xfrm>
          <a:off x="1935196" y="3239592"/>
          <a:ext cx="5803293" cy="5803293"/>
        </a:xfrm>
        <a:custGeom>
          <a:avLst/>
          <a:gdLst/>
          <a:ahLst/>
          <a:cxnLst/>
          <a:rect l="0" t="0" r="0" b="0"/>
          <a:pathLst>
            <a:path>
              <a:moveTo>
                <a:pt x="5324377" y="1304796"/>
              </a:moveTo>
              <a:arcTo wR="2901646" hR="2901646" stAng="19596640" swAng="614420"/>
            </a:path>
          </a:pathLst>
        </a:custGeom>
        <a:noFill/>
        <a:ln w="9525" cap="flat" cmpd="sng" algn="ctr">
          <a:solidFill>
            <a:schemeClr val="accent4">
              <a:hueOff val="-658527"/>
              <a:satOff val="7436"/>
              <a:lumOff val="39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22E0A-D342-4ECB-AA86-22E64AF39AD6}">
      <dsp:nvSpPr>
        <dsp:cNvPr id="0" name=""/>
        <dsp:cNvSpPr/>
      </dsp:nvSpPr>
      <dsp:spPr>
        <a:xfrm>
          <a:off x="5928893" y="5005393"/>
          <a:ext cx="2456474" cy="997498"/>
        </a:xfrm>
        <a:prstGeom prst="roundRect">
          <a:avLst/>
        </a:prstGeom>
        <a:gradFill rotWithShape="0">
          <a:gsLst>
            <a:gs pos="0">
              <a:schemeClr val="accent4">
                <a:hueOff val="-878036"/>
                <a:satOff val="9915"/>
                <a:lumOff val="531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878036"/>
                <a:satOff val="9915"/>
                <a:lumOff val="531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878036"/>
              <a:satOff val="9915"/>
              <a:lumOff val="5316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  <a:sym typeface="Wingdings"/>
            </a:rPr>
            <a:t>ปฏิบัติตามรัฐธรรมนูญและกฎหมาย</a:t>
          </a:r>
        </a:p>
      </dsp:txBody>
      <dsp:txXfrm>
        <a:off x="5977587" y="5054087"/>
        <a:ext cx="2359086" cy="900110"/>
      </dsp:txXfrm>
    </dsp:sp>
    <dsp:sp modelId="{AEC7EEB7-0EE3-4481-AB8E-C41071C06E0E}">
      <dsp:nvSpPr>
        <dsp:cNvPr id="0" name=""/>
        <dsp:cNvSpPr/>
      </dsp:nvSpPr>
      <dsp:spPr>
        <a:xfrm>
          <a:off x="4420047" y="278235"/>
          <a:ext cx="5803293" cy="5803293"/>
        </a:xfrm>
        <a:custGeom>
          <a:avLst/>
          <a:gdLst/>
          <a:ahLst/>
          <a:cxnLst/>
          <a:rect l="0" t="0" r="0" b="0"/>
          <a:pathLst>
            <a:path>
              <a:moveTo>
                <a:pt x="2217729" y="5721541"/>
              </a:moveTo>
              <a:arcTo wR="2901646" hR="2901646" stAng="6217972" swAng="1563799"/>
            </a:path>
          </a:pathLst>
        </a:custGeom>
        <a:noFill/>
        <a:ln w="9525" cap="flat" cmpd="sng" algn="ctr">
          <a:solidFill>
            <a:schemeClr val="accent4">
              <a:hueOff val="-878036"/>
              <a:satOff val="9915"/>
              <a:lumOff val="53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E5630-D069-4431-A3E9-04F42DC8A2AC}">
      <dsp:nvSpPr>
        <dsp:cNvPr id="0" name=""/>
        <dsp:cNvSpPr/>
      </dsp:nvSpPr>
      <dsp:spPr>
        <a:xfrm>
          <a:off x="3239011" y="4953037"/>
          <a:ext cx="2219104" cy="1413462"/>
        </a:xfrm>
        <a:prstGeom prst="roundRect">
          <a:avLst/>
        </a:prstGeom>
        <a:gradFill rotWithShape="0">
          <a:gsLst>
            <a:gs pos="0">
              <a:schemeClr val="accent4">
                <a:hueOff val="-1097546"/>
                <a:satOff val="12394"/>
                <a:lumOff val="6644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097546"/>
                <a:satOff val="12394"/>
                <a:lumOff val="6644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1097546"/>
              <a:satOff val="12394"/>
              <a:lumOff val="6644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ให้บริการที่ดีไม่เลือกปฏิบัติและเป็นกลางทางการเมือง</a:t>
          </a:r>
        </a:p>
      </dsp:txBody>
      <dsp:txXfrm>
        <a:off x="3308011" y="5022037"/>
        <a:ext cx="2081104" cy="1275462"/>
      </dsp:txXfrm>
    </dsp:sp>
    <dsp:sp modelId="{7C5890EE-F744-444E-A13B-B8E748417BB0}">
      <dsp:nvSpPr>
        <dsp:cNvPr id="0" name=""/>
        <dsp:cNvSpPr/>
      </dsp:nvSpPr>
      <dsp:spPr>
        <a:xfrm>
          <a:off x="-1673713" y="400560"/>
          <a:ext cx="5803293" cy="5803293"/>
        </a:xfrm>
        <a:custGeom>
          <a:avLst/>
          <a:gdLst/>
          <a:ahLst/>
          <a:cxnLst/>
          <a:rect l="0" t="0" r="0" b="0"/>
          <a:pathLst>
            <a:path>
              <a:moveTo>
                <a:pt x="4902661" y="5002953"/>
              </a:moveTo>
              <a:arcTo wR="2901646" hR="2901646" stAng="2784027" swAng="1633335"/>
            </a:path>
          </a:pathLst>
        </a:custGeom>
        <a:noFill/>
        <a:ln w="9525" cap="flat" cmpd="sng" algn="ctr">
          <a:solidFill>
            <a:schemeClr val="accent4">
              <a:hueOff val="-1097546"/>
              <a:satOff val="12394"/>
              <a:lumOff val="66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81963-B588-4858-AC76-975D98F76986}">
      <dsp:nvSpPr>
        <dsp:cNvPr id="0" name=""/>
        <dsp:cNvSpPr/>
      </dsp:nvSpPr>
      <dsp:spPr>
        <a:xfrm>
          <a:off x="24839" y="4862532"/>
          <a:ext cx="2796236" cy="1227484"/>
        </a:xfrm>
        <a:prstGeom prst="roundRect">
          <a:avLst/>
        </a:prstGeom>
        <a:gradFill rotWithShape="0">
          <a:gsLst>
            <a:gs pos="0">
              <a:schemeClr val="accent4">
                <a:hueOff val="-1317055"/>
                <a:satOff val="14873"/>
                <a:lumOff val="797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317055"/>
                <a:satOff val="14873"/>
                <a:lumOff val="797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1317055"/>
              <a:satOff val="14873"/>
              <a:lumOff val="7973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ปฏิบัติตามกฎหมาย</a:t>
          </a:r>
          <a:b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</a:b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ว่าด้วยข้อมูลข่าวสาร</a:t>
          </a:r>
          <a:b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</a:b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ของทางราชการ</a:t>
          </a:r>
        </a:p>
      </dsp:txBody>
      <dsp:txXfrm>
        <a:off x="84760" y="4922453"/>
        <a:ext cx="2676394" cy="1107642"/>
      </dsp:txXfrm>
    </dsp:sp>
    <dsp:sp modelId="{0A0E65AB-550F-4F8D-8DD0-AB8CB8913639}">
      <dsp:nvSpPr>
        <dsp:cNvPr id="0" name=""/>
        <dsp:cNvSpPr/>
      </dsp:nvSpPr>
      <dsp:spPr>
        <a:xfrm>
          <a:off x="984587" y="1443984"/>
          <a:ext cx="5803293" cy="5803293"/>
        </a:xfrm>
        <a:custGeom>
          <a:avLst/>
          <a:gdLst/>
          <a:ahLst/>
          <a:cxnLst/>
          <a:rect l="0" t="0" r="0" b="0"/>
          <a:pathLst>
            <a:path>
              <a:moveTo>
                <a:pt x="45416" y="3413017"/>
              </a:moveTo>
              <a:arcTo wR="2901646" hR="2901646" stAng="10190969" swAng="653447"/>
            </a:path>
          </a:pathLst>
        </a:custGeom>
        <a:noFill/>
        <a:ln w="9525" cap="flat" cmpd="sng" algn="ctr">
          <a:solidFill>
            <a:schemeClr val="accent4">
              <a:hueOff val="-1317055"/>
              <a:satOff val="14873"/>
              <a:lumOff val="79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E6D0A-9A5A-4EA1-B6C3-F3EB91D53CDD}">
      <dsp:nvSpPr>
        <dsp:cNvPr id="0" name=""/>
        <dsp:cNvSpPr/>
      </dsp:nvSpPr>
      <dsp:spPr>
        <a:xfrm>
          <a:off x="3910" y="3362314"/>
          <a:ext cx="1716186" cy="940209"/>
        </a:xfrm>
        <a:prstGeom prst="roundRect">
          <a:avLst/>
        </a:prstGeom>
        <a:gradFill rotWithShape="0">
          <a:gsLst>
            <a:gs pos="0">
              <a:schemeClr val="accent4">
                <a:hueOff val="-1536564"/>
                <a:satOff val="17351"/>
                <a:lumOff val="9302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536564"/>
                <a:satOff val="17351"/>
                <a:lumOff val="9302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1536564"/>
              <a:satOff val="17351"/>
              <a:lumOff val="9302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มุ่งผลสัมฤทธิ์  </a:t>
          </a:r>
          <a:b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</a:b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ของงาน</a:t>
          </a:r>
        </a:p>
      </dsp:txBody>
      <dsp:txXfrm>
        <a:off x="49807" y="3408211"/>
        <a:ext cx="1624392" cy="848415"/>
      </dsp:txXfrm>
    </dsp:sp>
    <dsp:sp modelId="{E8FDFAB2-3CD2-46B7-84F3-FB63D6D7BC55}">
      <dsp:nvSpPr>
        <dsp:cNvPr id="0" name=""/>
        <dsp:cNvSpPr/>
      </dsp:nvSpPr>
      <dsp:spPr>
        <a:xfrm>
          <a:off x="385781" y="1962915"/>
          <a:ext cx="5803293" cy="5803293"/>
        </a:xfrm>
        <a:custGeom>
          <a:avLst/>
          <a:gdLst/>
          <a:ahLst/>
          <a:cxnLst/>
          <a:rect l="0" t="0" r="0" b="0"/>
          <a:pathLst>
            <a:path>
              <a:moveTo>
                <a:pt x="421581" y="1395383"/>
              </a:moveTo>
              <a:arcTo wR="2901646" hR="2901646" stAng="12676340" swAng="545860"/>
            </a:path>
          </a:pathLst>
        </a:custGeom>
        <a:noFill/>
        <a:ln w="9525" cap="flat" cmpd="sng" algn="ctr">
          <a:solidFill>
            <a:schemeClr val="accent4">
              <a:hueOff val="-1536564"/>
              <a:satOff val="17351"/>
              <a:lumOff val="93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27546-A96F-4E10-A2DE-DE6FFF0EBF68}">
      <dsp:nvSpPr>
        <dsp:cNvPr id="0" name=""/>
        <dsp:cNvSpPr/>
      </dsp:nvSpPr>
      <dsp:spPr>
        <a:xfrm>
          <a:off x="0" y="1719247"/>
          <a:ext cx="2356291" cy="1262281"/>
        </a:xfrm>
        <a:prstGeom prst="roundRect">
          <a:avLst/>
        </a:prstGeom>
        <a:gradFill rotWithShape="0">
          <a:gsLst>
            <a:gs pos="0">
              <a:schemeClr val="accent4">
                <a:hueOff val="-1756073"/>
                <a:satOff val="19830"/>
                <a:lumOff val="10631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756073"/>
                <a:satOff val="19830"/>
                <a:lumOff val="10631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1756073"/>
              <a:satOff val="19830"/>
              <a:lumOff val="10631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ยึดมั่นในการปกครองแบบประชาธิปไตย</a:t>
          </a:r>
        </a:p>
      </dsp:txBody>
      <dsp:txXfrm>
        <a:off x="61619" y="1780866"/>
        <a:ext cx="2233053" cy="1139043"/>
      </dsp:txXfrm>
    </dsp:sp>
    <dsp:sp modelId="{3B49DDDD-5EE1-4271-908D-25738471D5D7}">
      <dsp:nvSpPr>
        <dsp:cNvPr id="0" name=""/>
        <dsp:cNvSpPr/>
      </dsp:nvSpPr>
      <dsp:spPr>
        <a:xfrm>
          <a:off x="89265" y="-3616772"/>
          <a:ext cx="5803293" cy="5803293"/>
        </a:xfrm>
        <a:custGeom>
          <a:avLst/>
          <a:gdLst/>
          <a:ahLst/>
          <a:cxnLst/>
          <a:rect l="0" t="0" r="0" b="0"/>
          <a:pathLst>
            <a:path>
              <a:moveTo>
                <a:pt x="1317215" y="5332516"/>
              </a:moveTo>
              <a:arcTo wR="2901646" hR="2901646" stAng="7385769" swAng="747834"/>
            </a:path>
          </a:pathLst>
        </a:custGeom>
        <a:noFill/>
        <a:ln w="9525" cap="flat" cmpd="sng" algn="ctr">
          <a:solidFill>
            <a:schemeClr val="accent4">
              <a:hueOff val="-1756073"/>
              <a:satOff val="19830"/>
              <a:lumOff val="106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344A6-5B36-4446-BD36-75210A19D0E5}">
      <dsp:nvSpPr>
        <dsp:cNvPr id="0" name=""/>
        <dsp:cNvSpPr/>
      </dsp:nvSpPr>
      <dsp:spPr>
        <a:xfrm>
          <a:off x="57679" y="23780"/>
          <a:ext cx="2584136" cy="1288120"/>
        </a:xfrm>
        <a:prstGeom prst="roundRect">
          <a:avLst/>
        </a:prstGeom>
        <a:gradFill rotWithShape="0">
          <a:gsLst>
            <a:gs pos="0">
              <a:schemeClr val="accent4">
                <a:hueOff val="-1975582"/>
                <a:satOff val="22309"/>
                <a:lumOff val="1196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975582"/>
                <a:satOff val="22309"/>
                <a:lumOff val="1196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-1975582"/>
              <a:satOff val="22309"/>
              <a:lumOff val="1196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เป็นแบบอย่างที่ดี</a:t>
          </a:r>
          <a:b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</a:b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รักษาชื่อเสียงภาพลักษณ์</a:t>
          </a:r>
          <a:b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</a:br>
          <a:r>
            <a:rPr lang="th-TH" sz="2400" b="1" u="none" kern="1200" dirty="0">
              <a:solidFill>
                <a:schemeClr val="tx1"/>
              </a:solidFill>
              <a:latin typeface="TH SarabunPSK" pitchFamily="34" charset="-34"/>
              <a:ea typeface="+mn-ea"/>
              <a:cs typeface="TH SarabunPSK" pitchFamily="34" charset="-34"/>
            </a:rPr>
            <a:t>ของราชการ</a:t>
          </a:r>
        </a:p>
      </dsp:txBody>
      <dsp:txXfrm>
        <a:off x="120560" y="86661"/>
        <a:ext cx="2458374" cy="1162358"/>
      </dsp:txXfrm>
    </dsp:sp>
    <dsp:sp modelId="{E5753741-6448-40A5-B9D4-8479BD0D9BCA}">
      <dsp:nvSpPr>
        <dsp:cNvPr id="0" name=""/>
        <dsp:cNvSpPr/>
      </dsp:nvSpPr>
      <dsp:spPr>
        <a:xfrm>
          <a:off x="-1585818" y="-65815"/>
          <a:ext cx="5803293" cy="5803293"/>
        </a:xfrm>
        <a:custGeom>
          <a:avLst/>
          <a:gdLst/>
          <a:ahLst/>
          <a:cxnLst/>
          <a:rect l="0" t="0" r="0" b="0"/>
          <a:pathLst>
            <a:path>
              <a:moveTo>
                <a:pt x="3633769" y="93880"/>
              </a:moveTo>
              <a:arcTo wR="2901646" hR="2901646" stAng="17076865" swAng="2025690"/>
            </a:path>
          </a:pathLst>
        </a:custGeom>
        <a:noFill/>
        <a:ln w="9525" cap="flat" cmpd="sng" algn="ctr">
          <a:solidFill>
            <a:schemeClr val="accent4">
              <a:hueOff val="-1975582"/>
              <a:satOff val="22309"/>
              <a:lumOff val="119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F91F7-57D0-4E4E-AC2D-5D2F6CD43F46}">
      <dsp:nvSpPr>
        <dsp:cNvPr id="0" name=""/>
        <dsp:cNvSpPr/>
      </dsp:nvSpPr>
      <dsp:spPr>
        <a:xfrm>
          <a:off x="2212594" y="235174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tx1"/>
              </a:solidFill>
              <a:latin typeface="KodchiangUPC" panose="02020603050405020304" pitchFamily="18" charset="-34"/>
              <a:cs typeface="KodchiangUPC" panose="02020603050405020304" pitchFamily="18" charset="-34"/>
            </a:rPr>
            <a:t>ข้าราชการ/ลูกจ้าง/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tx1"/>
              </a:solidFill>
              <a:latin typeface="KodchiangUPC" panose="02020603050405020304" pitchFamily="18" charset="-34"/>
              <a:cs typeface="KodchiangUPC" panose="02020603050405020304" pitchFamily="18" charset="-34"/>
            </a:rPr>
            <a:t>ร่วมทำ </a:t>
          </a:r>
        </a:p>
      </dsp:txBody>
      <dsp:txXfrm>
        <a:off x="4138932" y="1009712"/>
        <a:ext cx="1305401" cy="1087834"/>
      </dsp:txXfrm>
    </dsp:sp>
    <dsp:sp modelId="{F48F1B3E-5E34-43EC-99AE-4BFEA4A879F7}">
      <dsp:nvSpPr>
        <dsp:cNvPr id="0" name=""/>
        <dsp:cNvSpPr/>
      </dsp:nvSpPr>
      <dsp:spPr>
        <a:xfrm>
          <a:off x="2115788" y="413377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15875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tx1"/>
              </a:solidFill>
              <a:latin typeface="KodchiangUPC" panose="02020603050405020304" pitchFamily="18" charset="-34"/>
              <a:cs typeface="KodchiangUPC" panose="02020603050405020304" pitchFamily="18" charset="-34"/>
            </a:rPr>
            <a:t>ร่วมปฏิบัติ </a:t>
          </a:r>
        </a:p>
      </dsp:txBody>
      <dsp:txXfrm>
        <a:off x="2986055" y="2784856"/>
        <a:ext cx="1958102" cy="957294"/>
      </dsp:txXfrm>
    </dsp:sp>
    <dsp:sp modelId="{84350127-AB81-4424-9E2B-FD572BFB3FAB}">
      <dsp:nvSpPr>
        <dsp:cNvPr id="0" name=""/>
        <dsp:cNvSpPr/>
      </dsp:nvSpPr>
      <dsp:spPr>
        <a:xfrm>
          <a:off x="2040509" y="2828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tx1"/>
              </a:solidFill>
              <a:latin typeface="KodchiangUPC" panose="02020603050405020304" pitchFamily="18" charset="-34"/>
              <a:cs typeface="KodchiangUPC" panose="02020603050405020304" pitchFamily="18" charset="-34"/>
            </a:rPr>
            <a:t>ร่วมทำ/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solidFill>
                <a:schemeClr val="tx1"/>
              </a:solidFill>
              <a:latin typeface="KodchiangUPC" panose="02020603050405020304" pitchFamily="18" charset="-34"/>
              <a:cs typeface="KodchiangUPC" panose="02020603050405020304" pitchFamily="18" charset="-34"/>
            </a:rPr>
            <a:t>ร่วมคิด </a:t>
          </a:r>
        </a:p>
      </dsp:txBody>
      <dsp:txXfrm>
        <a:off x="2463895" y="1057375"/>
        <a:ext cx="1305401" cy="1087834"/>
      </dsp:txXfrm>
    </dsp:sp>
    <dsp:sp modelId="{4A8B78E9-2463-4501-9336-D559AE21801E}">
      <dsp:nvSpPr>
        <dsp:cNvPr id="0" name=""/>
        <dsp:cNvSpPr/>
      </dsp:nvSpPr>
      <dsp:spPr>
        <a:xfrm>
          <a:off x="1986626" y="8904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0CF95-EB69-4A40-B84F-45D452A84C5E}">
      <dsp:nvSpPr>
        <dsp:cNvPr id="0" name=""/>
        <dsp:cNvSpPr/>
      </dsp:nvSpPr>
      <dsp:spPr>
        <a:xfrm>
          <a:off x="1889518" y="186876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B41E2-3F51-4774-BBF5-72A0A203ED80}">
      <dsp:nvSpPr>
        <dsp:cNvPr id="0" name=""/>
        <dsp:cNvSpPr/>
      </dsp:nvSpPr>
      <dsp:spPr>
        <a:xfrm>
          <a:off x="1813938" y="56567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4958" cy="348076"/>
          </a:xfrm>
          <a:prstGeom prst="rect">
            <a:avLst/>
          </a:prstGeom>
        </p:spPr>
        <p:txBody>
          <a:bodyPr vert="horz" lIns="90675" tIns="45336" rIns="90675" bIns="45336" rtlCol="0"/>
          <a:lstStyle>
            <a:lvl1pPr algn="l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970" y="0"/>
            <a:ext cx="4034958" cy="348076"/>
          </a:xfrm>
          <a:prstGeom prst="rect">
            <a:avLst/>
          </a:prstGeom>
        </p:spPr>
        <p:txBody>
          <a:bodyPr vert="horz" lIns="90675" tIns="45336" rIns="90675" bIns="45336" rtlCol="0"/>
          <a:lstStyle>
            <a:lvl1pPr algn="r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fld id="{FA5F2B25-17A5-4EEA-B2E1-F4A8D77D04A5}" type="datetimeFigureOut">
              <a:rPr lang="th-TH"/>
              <a:pPr>
                <a:defRPr/>
              </a:pPr>
              <a:t>23/06/69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5650"/>
            <a:ext cx="4034958" cy="348076"/>
          </a:xfrm>
          <a:prstGeom prst="rect">
            <a:avLst/>
          </a:prstGeom>
        </p:spPr>
        <p:txBody>
          <a:bodyPr vert="horz" lIns="90675" tIns="45336" rIns="90675" bIns="45336" rtlCol="0" anchor="b"/>
          <a:lstStyle>
            <a:lvl1pPr algn="l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970" y="6605650"/>
            <a:ext cx="4034958" cy="348076"/>
          </a:xfrm>
          <a:prstGeom prst="rect">
            <a:avLst/>
          </a:prstGeom>
        </p:spPr>
        <p:txBody>
          <a:bodyPr vert="horz" lIns="90675" tIns="45336" rIns="90675" bIns="45336" rtlCol="0" anchor="b"/>
          <a:lstStyle>
            <a:lvl1pPr algn="r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fld id="{44C7E5F1-5985-44DE-8D50-042AB4BFD8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8225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4958" cy="348076"/>
          </a:xfrm>
          <a:prstGeom prst="rect">
            <a:avLst/>
          </a:prstGeom>
        </p:spPr>
        <p:txBody>
          <a:bodyPr vert="horz" lIns="90675" tIns="45336" rIns="90675" bIns="453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970" y="0"/>
            <a:ext cx="4034958" cy="348076"/>
          </a:xfrm>
          <a:prstGeom prst="rect">
            <a:avLst/>
          </a:prstGeom>
        </p:spPr>
        <p:txBody>
          <a:bodyPr vert="horz" lIns="90675" tIns="45336" rIns="90675" bIns="453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D346F5-8439-4BE9-8041-0823BE273AA9}" type="datetimeFigureOut">
              <a:rPr lang="th-TH"/>
              <a:pPr>
                <a:defRPr/>
              </a:pPr>
              <a:t>23/06/69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522288"/>
            <a:ext cx="3476625" cy="2608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75" tIns="45336" rIns="90675" bIns="45336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0" y="3302827"/>
            <a:ext cx="7448149" cy="3129344"/>
          </a:xfrm>
          <a:prstGeom prst="rect">
            <a:avLst/>
          </a:prstGeom>
        </p:spPr>
        <p:txBody>
          <a:bodyPr vert="horz" lIns="90675" tIns="45336" rIns="90675" bIns="4533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6763"/>
            <a:ext cx="4034958" cy="346964"/>
          </a:xfrm>
          <a:prstGeom prst="rect">
            <a:avLst/>
          </a:prstGeom>
        </p:spPr>
        <p:txBody>
          <a:bodyPr vert="horz" lIns="90675" tIns="45336" rIns="90675" bIns="453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970" y="6606763"/>
            <a:ext cx="4034958" cy="346964"/>
          </a:xfrm>
          <a:prstGeom prst="rect">
            <a:avLst/>
          </a:prstGeom>
        </p:spPr>
        <p:txBody>
          <a:bodyPr vert="horz" lIns="90675" tIns="45336" rIns="90675" bIns="453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6FCFEF-BAE3-445B-B3F7-5A9F3F8074F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8244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Cordia New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Cordia New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Cordia New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Cordia New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Cordia New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66D71-E11B-4346-BCBA-0FBFC28B0FAB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FCFEF-BAE3-445B-B3F7-5A9F3F8074F0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54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C43A-93A5-437B-A1CC-C418D8874281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23087E-3D20-403D-925B-C462CBE89ADF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378BD-95F4-4712-8140-FFAB264E41E3}" type="datetime1">
              <a:rPr lang="th-TH" smtClean="0"/>
              <a:pPr>
                <a:defRPr/>
              </a:pPr>
              <a:t>23/06/69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D621-A779-4A9D-9037-CABDF52C3E9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378BD-95F4-4712-8140-FFAB264E41E3}" type="datetime1">
              <a:rPr lang="th-TH" smtClean="0"/>
              <a:pPr>
                <a:defRPr/>
              </a:pPr>
              <a:t>23/06/69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D621-A779-4A9D-9037-CABDF52C3E9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378BD-95F4-4712-8140-FFAB264E41E3}" type="datetime1">
              <a:rPr lang="th-TH" smtClean="0"/>
              <a:pPr>
                <a:defRPr/>
              </a:pPr>
              <a:t>23/06/69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D621-A779-4A9D-9037-CABDF52C3E9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378BD-95F4-4712-8140-FFAB264E41E3}" type="datetime1">
              <a:rPr lang="th-TH" smtClean="0"/>
              <a:pPr>
                <a:defRPr/>
              </a:pPr>
              <a:t>23/06/69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D621-A779-4A9D-9037-CABDF52C3E9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378BD-95F4-4712-8140-FFAB264E41E3}" type="datetime1">
              <a:rPr lang="th-TH" smtClean="0"/>
              <a:pPr>
                <a:defRPr/>
              </a:pPr>
              <a:t>23/06/69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D621-A779-4A9D-9037-CABDF52C3E9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378BD-95F4-4712-8140-FFAB264E41E3}" type="datetime1">
              <a:rPr lang="th-TH" smtClean="0"/>
              <a:pPr>
                <a:defRPr/>
              </a:pPr>
              <a:t>23/06/69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D621-A779-4A9D-9037-CABDF52C3E9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378BD-95F4-4712-8140-FFAB264E41E3}" type="datetime1">
              <a:rPr lang="th-TH" smtClean="0"/>
              <a:pPr>
                <a:defRPr/>
              </a:pPr>
              <a:t>23/06/69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D621-A779-4A9D-9037-CABDF52C3E9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378BD-95F4-4712-8140-FFAB264E41E3}" type="datetime1">
              <a:rPr lang="th-TH" smtClean="0"/>
              <a:pPr>
                <a:defRPr/>
              </a:pPr>
              <a:t>23/06/69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D621-A779-4A9D-9037-CABDF52C3E9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378BD-95F4-4712-8140-FFAB264E41E3}" type="datetime1">
              <a:rPr lang="th-TH" smtClean="0"/>
              <a:pPr>
                <a:defRPr/>
              </a:pPr>
              <a:t>23/06/69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D621-A779-4A9D-9037-CABDF52C3E9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378BD-95F4-4712-8140-FFAB264E41E3}" type="datetime1">
              <a:rPr lang="th-TH" smtClean="0"/>
              <a:pPr>
                <a:defRPr/>
              </a:pPr>
              <a:t>23/06/69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D621-A779-4A9D-9037-CABDF52C3E9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378BD-95F4-4712-8140-FFAB264E41E3}" type="datetime1">
              <a:rPr lang="th-TH" smtClean="0"/>
              <a:pPr>
                <a:defRPr/>
              </a:pPr>
              <a:t>23/06/69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5D621-A779-4A9D-9037-CABDF52C3E9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D378BD-95F4-4712-8140-FFAB264E41E3}" type="datetime1">
              <a:rPr lang="th-TH" smtClean="0"/>
              <a:pPr>
                <a:defRPr/>
              </a:pPr>
              <a:t>23/06/69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E5D621-A779-4A9D-9037-CABDF52C3E9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283">
            <a:extLst>
              <a:ext uri="{FF2B5EF4-FFF2-40B4-BE49-F238E27FC236}">
                <a16:creationId xmlns:a16="http://schemas.microsoft.com/office/drawing/2014/main" id="{E51B962D-E8CF-4277-BBFC-5D5AC9045732}"/>
              </a:ext>
            </a:extLst>
          </p:cNvPr>
          <p:cNvGrpSpPr/>
          <p:nvPr/>
        </p:nvGrpSpPr>
        <p:grpSpPr>
          <a:xfrm>
            <a:off x="1200051" y="5226036"/>
            <a:ext cx="1303976" cy="1109359"/>
            <a:chOff x="1794940" y="5658301"/>
            <a:chExt cx="1301116" cy="1222338"/>
          </a:xfrm>
        </p:grpSpPr>
        <p:sp>
          <p:nvSpPr>
            <p:cNvPr id="6" name="Freeform: Shape 140">
              <a:extLst>
                <a:ext uri="{FF2B5EF4-FFF2-40B4-BE49-F238E27FC236}">
                  <a16:creationId xmlns:a16="http://schemas.microsoft.com/office/drawing/2014/main" id="{363D387D-CFC8-421C-919F-3B5807291AB6}"/>
                </a:ext>
              </a:extLst>
            </p:cNvPr>
            <p:cNvSpPr/>
            <p:nvPr/>
          </p:nvSpPr>
          <p:spPr>
            <a:xfrm>
              <a:off x="2777951" y="6116035"/>
              <a:ext cx="235433" cy="200545"/>
            </a:xfrm>
            <a:custGeom>
              <a:avLst/>
              <a:gdLst>
                <a:gd name="connsiteX0" fmla="*/ 62132 w 235433"/>
                <a:gd name="connsiteY0" fmla="*/ 200546 h 200545"/>
                <a:gd name="connsiteX1" fmla="*/ 126457 w 235433"/>
                <a:gd name="connsiteY1" fmla="*/ 44486 h 200545"/>
                <a:gd name="connsiteX2" fmla="*/ 235433 w 235433"/>
                <a:gd name="connsiteY2" fmla="*/ 130916 h 200545"/>
                <a:gd name="connsiteX3" fmla="*/ 62132 w 235433"/>
                <a:gd name="connsiteY3" fmla="*/ 200546 h 20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433" h="200545">
                  <a:moveTo>
                    <a:pt x="62132" y="200546"/>
                  </a:moveTo>
                  <a:cubicBezTo>
                    <a:pt x="-103433" y="-119310"/>
                    <a:pt x="112752" y="37634"/>
                    <a:pt x="126457" y="44486"/>
                  </a:cubicBezTo>
                  <a:cubicBezTo>
                    <a:pt x="126457" y="44486"/>
                    <a:pt x="192108" y="78306"/>
                    <a:pt x="235433" y="130916"/>
                  </a:cubicBezTo>
                  <a:lnTo>
                    <a:pt x="62132" y="200546"/>
                  </a:lnTo>
                  <a:close/>
                </a:path>
              </a:pathLst>
            </a:custGeom>
            <a:solidFill>
              <a:srgbClr val="CE6B4B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141">
              <a:extLst>
                <a:ext uri="{FF2B5EF4-FFF2-40B4-BE49-F238E27FC236}">
                  <a16:creationId xmlns:a16="http://schemas.microsoft.com/office/drawing/2014/main" id="{02E9B1E4-D67C-4294-BFDE-F7B2B8837FAB}"/>
                </a:ext>
              </a:extLst>
            </p:cNvPr>
            <p:cNvSpPr/>
            <p:nvPr/>
          </p:nvSpPr>
          <p:spPr>
            <a:xfrm>
              <a:off x="1794940" y="5889143"/>
              <a:ext cx="513646" cy="572073"/>
            </a:xfrm>
            <a:custGeom>
              <a:avLst/>
              <a:gdLst>
                <a:gd name="connsiteX0" fmla="*/ 498492 w 513646"/>
                <a:gd name="connsiteY0" fmla="*/ 119076 h 572073"/>
                <a:gd name="connsiteX1" fmla="*/ 4892 w 513646"/>
                <a:gd name="connsiteY1" fmla="*/ 14299 h 572073"/>
                <a:gd name="connsiteX2" fmla="*/ 271476 w 513646"/>
                <a:gd name="connsiteY2" fmla="*/ 546140 h 572073"/>
                <a:gd name="connsiteX3" fmla="*/ 498492 w 513646"/>
                <a:gd name="connsiteY3" fmla="*/ 119076 h 57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646" h="572073">
                  <a:moveTo>
                    <a:pt x="498492" y="119076"/>
                  </a:moveTo>
                  <a:cubicBezTo>
                    <a:pt x="498492" y="119076"/>
                    <a:pt x="251582" y="-49142"/>
                    <a:pt x="4892" y="14299"/>
                  </a:cubicBezTo>
                  <a:cubicBezTo>
                    <a:pt x="4892" y="14299"/>
                    <a:pt x="-58548" y="392070"/>
                    <a:pt x="271476" y="546140"/>
                  </a:cubicBezTo>
                  <a:cubicBezTo>
                    <a:pt x="601279" y="699989"/>
                    <a:pt x="498492" y="119076"/>
                    <a:pt x="498492" y="119076"/>
                  </a:cubicBezTo>
                  <a:close/>
                </a:path>
              </a:pathLst>
            </a:custGeom>
            <a:solidFill>
              <a:srgbClr val="B5710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142">
              <a:extLst>
                <a:ext uri="{FF2B5EF4-FFF2-40B4-BE49-F238E27FC236}">
                  <a16:creationId xmlns:a16="http://schemas.microsoft.com/office/drawing/2014/main" id="{7ACFEDDE-84C8-4168-A757-E6D52F85AD0E}"/>
                </a:ext>
              </a:extLst>
            </p:cNvPr>
            <p:cNvSpPr/>
            <p:nvPr/>
          </p:nvSpPr>
          <p:spPr>
            <a:xfrm>
              <a:off x="2259833" y="5658301"/>
              <a:ext cx="409983" cy="412917"/>
            </a:xfrm>
            <a:custGeom>
              <a:avLst/>
              <a:gdLst>
                <a:gd name="connsiteX0" fmla="*/ 0 w 409983"/>
                <a:gd name="connsiteY0" fmla="*/ 412917 h 412917"/>
                <a:gd name="connsiteX1" fmla="*/ 399654 w 409983"/>
                <a:gd name="connsiteY1" fmla="*/ 403191 h 412917"/>
                <a:gd name="connsiteX2" fmla="*/ 319193 w 409983"/>
                <a:gd name="connsiteY2" fmla="*/ 0 h 412917"/>
                <a:gd name="connsiteX3" fmla="*/ 37578 w 409983"/>
                <a:gd name="connsiteY3" fmla="*/ 247573 h 412917"/>
                <a:gd name="connsiteX4" fmla="*/ 29399 w 409983"/>
                <a:gd name="connsiteY4" fmla="*/ 268131 h 412917"/>
                <a:gd name="connsiteX5" fmla="*/ 5305 w 409983"/>
                <a:gd name="connsiteY5" fmla="*/ 364950 h 412917"/>
                <a:gd name="connsiteX6" fmla="*/ 3979 w 409983"/>
                <a:gd name="connsiteY6" fmla="*/ 374455 h 412917"/>
                <a:gd name="connsiteX7" fmla="*/ 0 w 409983"/>
                <a:gd name="connsiteY7" fmla="*/ 412917 h 41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983" h="412917">
                  <a:moveTo>
                    <a:pt x="0" y="412917"/>
                  </a:moveTo>
                  <a:lnTo>
                    <a:pt x="399654" y="403191"/>
                  </a:lnTo>
                  <a:cubicBezTo>
                    <a:pt x="399654" y="403191"/>
                    <a:pt x="452485" y="192312"/>
                    <a:pt x="319193" y="0"/>
                  </a:cubicBezTo>
                  <a:cubicBezTo>
                    <a:pt x="319193" y="0"/>
                    <a:pt x="122681" y="44873"/>
                    <a:pt x="37578" y="247573"/>
                  </a:cubicBezTo>
                  <a:cubicBezTo>
                    <a:pt x="34704" y="254205"/>
                    <a:pt x="32052" y="261057"/>
                    <a:pt x="29399" y="268131"/>
                  </a:cubicBezTo>
                  <a:cubicBezTo>
                    <a:pt x="19010" y="297309"/>
                    <a:pt x="10610" y="329582"/>
                    <a:pt x="5305" y="364950"/>
                  </a:cubicBezTo>
                  <a:cubicBezTo>
                    <a:pt x="4642" y="368266"/>
                    <a:pt x="4200" y="371360"/>
                    <a:pt x="3979" y="374455"/>
                  </a:cubicBezTo>
                  <a:cubicBezTo>
                    <a:pt x="2210" y="386834"/>
                    <a:pt x="884" y="399654"/>
                    <a:pt x="0" y="412917"/>
                  </a:cubicBezTo>
                  <a:close/>
                </a:path>
              </a:pathLst>
            </a:custGeom>
            <a:solidFill>
              <a:srgbClr val="B5710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143">
              <a:extLst>
                <a:ext uri="{FF2B5EF4-FFF2-40B4-BE49-F238E27FC236}">
                  <a16:creationId xmlns:a16="http://schemas.microsoft.com/office/drawing/2014/main" id="{12F21EEA-1134-48D4-879C-92B180E30CD2}"/>
                </a:ext>
              </a:extLst>
            </p:cNvPr>
            <p:cNvSpPr/>
            <p:nvPr/>
          </p:nvSpPr>
          <p:spPr>
            <a:xfrm>
              <a:off x="2393788" y="5682395"/>
              <a:ext cx="259024" cy="388822"/>
            </a:xfrm>
            <a:custGeom>
              <a:avLst/>
              <a:gdLst>
                <a:gd name="connsiteX0" fmla="*/ 181480 w 259024"/>
                <a:gd name="connsiteY0" fmla="*/ 0 h 388822"/>
                <a:gd name="connsiteX1" fmla="*/ 0 w 259024"/>
                <a:gd name="connsiteY1" fmla="*/ 351687 h 388822"/>
                <a:gd name="connsiteX2" fmla="*/ 244700 w 259024"/>
                <a:gd name="connsiteY2" fmla="*/ 388823 h 388822"/>
                <a:gd name="connsiteX3" fmla="*/ 181480 w 259024"/>
                <a:gd name="connsiteY3" fmla="*/ 0 h 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024" h="388822">
                  <a:moveTo>
                    <a:pt x="181480" y="0"/>
                  </a:moveTo>
                  <a:cubicBezTo>
                    <a:pt x="181480" y="0"/>
                    <a:pt x="28294" y="106987"/>
                    <a:pt x="0" y="351687"/>
                  </a:cubicBezTo>
                  <a:lnTo>
                    <a:pt x="244700" y="388823"/>
                  </a:lnTo>
                  <a:cubicBezTo>
                    <a:pt x="244700" y="388823"/>
                    <a:pt x="303941" y="202480"/>
                    <a:pt x="181480" y="0"/>
                  </a:cubicBezTo>
                  <a:close/>
                </a:path>
              </a:pathLst>
            </a:custGeom>
            <a:solidFill>
              <a:srgbClr val="8F4A1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144">
              <a:extLst>
                <a:ext uri="{FF2B5EF4-FFF2-40B4-BE49-F238E27FC236}">
                  <a16:creationId xmlns:a16="http://schemas.microsoft.com/office/drawing/2014/main" id="{24C6A804-DE5E-47EE-81F2-1A090CEEA7D5}"/>
                </a:ext>
              </a:extLst>
            </p:cNvPr>
            <p:cNvSpPr/>
            <p:nvPr/>
          </p:nvSpPr>
          <p:spPr>
            <a:xfrm>
              <a:off x="1842053" y="5987271"/>
              <a:ext cx="364728" cy="374624"/>
            </a:xfrm>
            <a:custGeom>
              <a:avLst/>
              <a:gdLst>
                <a:gd name="connsiteX0" fmla="*/ 364729 w 364728"/>
                <a:gd name="connsiteY0" fmla="*/ 86379 h 374624"/>
                <a:gd name="connsiteX1" fmla="*/ 0 w 364728"/>
                <a:gd name="connsiteY1" fmla="*/ 5475 h 374624"/>
                <a:gd name="connsiteX2" fmla="*/ 249121 w 364728"/>
                <a:gd name="connsiteY2" fmla="*/ 374625 h 374624"/>
                <a:gd name="connsiteX3" fmla="*/ 364729 w 364728"/>
                <a:gd name="connsiteY3" fmla="*/ 86379 h 37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728" h="374624">
                  <a:moveTo>
                    <a:pt x="364729" y="86379"/>
                  </a:moveTo>
                  <a:cubicBezTo>
                    <a:pt x="364729" y="86379"/>
                    <a:pt x="222816" y="-25693"/>
                    <a:pt x="0" y="5475"/>
                  </a:cubicBezTo>
                  <a:cubicBezTo>
                    <a:pt x="0" y="5475"/>
                    <a:pt x="6631" y="293721"/>
                    <a:pt x="249121" y="374625"/>
                  </a:cubicBezTo>
                  <a:lnTo>
                    <a:pt x="364729" y="86379"/>
                  </a:lnTo>
                  <a:close/>
                </a:path>
              </a:pathLst>
            </a:custGeom>
            <a:solidFill>
              <a:srgbClr val="8F4A1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45">
              <a:extLst>
                <a:ext uri="{FF2B5EF4-FFF2-40B4-BE49-F238E27FC236}">
                  <a16:creationId xmlns:a16="http://schemas.microsoft.com/office/drawing/2014/main" id="{297EC831-7CAA-4BCD-B27B-63D4636F973C}"/>
                </a:ext>
              </a:extLst>
            </p:cNvPr>
            <p:cNvSpPr/>
            <p:nvPr/>
          </p:nvSpPr>
          <p:spPr>
            <a:xfrm>
              <a:off x="1971587" y="5885283"/>
              <a:ext cx="1072779" cy="995052"/>
            </a:xfrm>
            <a:custGeom>
              <a:avLst/>
              <a:gdLst>
                <a:gd name="connsiteX0" fmla="*/ 0 w 1072779"/>
                <a:gd name="connsiteY0" fmla="*/ 492086 h 995052"/>
                <a:gd name="connsiteX1" fmla="*/ 36031 w 1072779"/>
                <a:gd name="connsiteY1" fmla="*/ 681303 h 995052"/>
                <a:gd name="connsiteX2" fmla="*/ 41557 w 1072779"/>
                <a:gd name="connsiteY2" fmla="*/ 694344 h 995052"/>
                <a:gd name="connsiteX3" fmla="*/ 58357 w 1072779"/>
                <a:gd name="connsiteY3" fmla="*/ 731701 h 995052"/>
                <a:gd name="connsiteX4" fmla="*/ 63220 w 1072779"/>
                <a:gd name="connsiteY4" fmla="*/ 741207 h 995052"/>
                <a:gd name="connsiteX5" fmla="*/ 70514 w 1072779"/>
                <a:gd name="connsiteY5" fmla="*/ 754911 h 995052"/>
                <a:gd name="connsiteX6" fmla="*/ 114945 w 1072779"/>
                <a:gd name="connsiteY6" fmla="*/ 824099 h 995052"/>
                <a:gd name="connsiteX7" fmla="*/ 136386 w 1072779"/>
                <a:gd name="connsiteY7" fmla="*/ 850404 h 995052"/>
                <a:gd name="connsiteX8" fmla="*/ 155618 w 1072779"/>
                <a:gd name="connsiteY8" fmla="*/ 871183 h 995052"/>
                <a:gd name="connsiteX9" fmla="*/ 187670 w 1072779"/>
                <a:gd name="connsiteY9" fmla="*/ 900582 h 995052"/>
                <a:gd name="connsiteX10" fmla="*/ 213753 w 1072779"/>
                <a:gd name="connsiteY10" fmla="*/ 920918 h 995052"/>
                <a:gd name="connsiteX11" fmla="*/ 213974 w 1072779"/>
                <a:gd name="connsiteY11" fmla="*/ 920918 h 995052"/>
                <a:gd name="connsiteX12" fmla="*/ 236300 w 1072779"/>
                <a:gd name="connsiteY12" fmla="*/ 935729 h 995052"/>
                <a:gd name="connsiteX13" fmla="*/ 240058 w 1072779"/>
                <a:gd name="connsiteY13" fmla="*/ 937939 h 995052"/>
                <a:gd name="connsiteX14" fmla="*/ 310572 w 1072779"/>
                <a:gd name="connsiteY14" fmla="*/ 971759 h 995052"/>
                <a:gd name="connsiteX15" fmla="*/ 417559 w 1072779"/>
                <a:gd name="connsiteY15" fmla="*/ 994085 h 995052"/>
                <a:gd name="connsiteX16" fmla="*/ 419327 w 1072779"/>
                <a:gd name="connsiteY16" fmla="*/ 994306 h 995052"/>
                <a:gd name="connsiteX17" fmla="*/ 448727 w 1072779"/>
                <a:gd name="connsiteY17" fmla="*/ 994969 h 995052"/>
                <a:gd name="connsiteX18" fmla="*/ 459558 w 1072779"/>
                <a:gd name="connsiteY18" fmla="*/ 994306 h 995052"/>
                <a:gd name="connsiteX19" fmla="*/ 531841 w 1072779"/>
                <a:gd name="connsiteY19" fmla="*/ 983917 h 995052"/>
                <a:gd name="connsiteX20" fmla="*/ 828487 w 1072779"/>
                <a:gd name="connsiteY20" fmla="*/ 843552 h 995052"/>
                <a:gd name="connsiteX21" fmla="*/ 828708 w 1072779"/>
                <a:gd name="connsiteY21" fmla="*/ 843552 h 995052"/>
                <a:gd name="connsiteX22" fmla="*/ 910938 w 1072779"/>
                <a:gd name="connsiteY22" fmla="*/ 778785 h 995052"/>
                <a:gd name="connsiteX23" fmla="*/ 1022567 w 1072779"/>
                <a:gd name="connsiteY23" fmla="*/ 639746 h 995052"/>
                <a:gd name="connsiteX24" fmla="*/ 1022788 w 1072779"/>
                <a:gd name="connsiteY24" fmla="*/ 639525 h 995052"/>
                <a:gd name="connsiteX25" fmla="*/ 1037156 w 1072779"/>
                <a:gd name="connsiteY25" fmla="*/ 607031 h 995052"/>
                <a:gd name="connsiteX26" fmla="*/ 1042240 w 1072779"/>
                <a:gd name="connsiteY26" fmla="*/ 592662 h 995052"/>
                <a:gd name="connsiteX27" fmla="*/ 1070092 w 1072779"/>
                <a:gd name="connsiteY27" fmla="*/ 429308 h 995052"/>
                <a:gd name="connsiteX28" fmla="*/ 1067881 w 1072779"/>
                <a:gd name="connsiteY28" fmla="*/ 418035 h 995052"/>
                <a:gd name="connsiteX29" fmla="*/ 1042240 w 1072779"/>
                <a:gd name="connsiteY29" fmla="*/ 361004 h 995052"/>
                <a:gd name="connsiteX30" fmla="*/ 1026767 w 1072779"/>
                <a:gd name="connsiteY30" fmla="*/ 343763 h 995052"/>
                <a:gd name="connsiteX31" fmla="*/ 1026546 w 1072779"/>
                <a:gd name="connsiteY31" fmla="*/ 343763 h 995052"/>
                <a:gd name="connsiteX32" fmla="*/ 1024998 w 1072779"/>
                <a:gd name="connsiteY32" fmla="*/ 342215 h 995052"/>
                <a:gd name="connsiteX33" fmla="*/ 1017925 w 1072779"/>
                <a:gd name="connsiteY33" fmla="*/ 335363 h 995052"/>
                <a:gd name="connsiteX34" fmla="*/ 1006430 w 1072779"/>
                <a:gd name="connsiteY34" fmla="*/ 324974 h 995052"/>
                <a:gd name="connsiteX35" fmla="*/ 1006209 w 1072779"/>
                <a:gd name="connsiteY35" fmla="*/ 324974 h 995052"/>
                <a:gd name="connsiteX36" fmla="*/ 988304 w 1072779"/>
                <a:gd name="connsiteY36" fmla="*/ 310384 h 995052"/>
                <a:gd name="connsiteX37" fmla="*/ 985431 w 1072779"/>
                <a:gd name="connsiteY37" fmla="*/ 308395 h 995052"/>
                <a:gd name="connsiteX38" fmla="*/ 969294 w 1072779"/>
                <a:gd name="connsiteY38" fmla="*/ 296901 h 995052"/>
                <a:gd name="connsiteX39" fmla="*/ 964652 w 1072779"/>
                <a:gd name="connsiteY39" fmla="*/ 293806 h 995052"/>
                <a:gd name="connsiteX40" fmla="*/ 963989 w 1072779"/>
                <a:gd name="connsiteY40" fmla="*/ 293364 h 995052"/>
                <a:gd name="connsiteX41" fmla="*/ 935916 w 1072779"/>
                <a:gd name="connsiteY41" fmla="*/ 276343 h 995052"/>
                <a:gd name="connsiteX42" fmla="*/ 934590 w 1072779"/>
                <a:gd name="connsiteY42" fmla="*/ 275680 h 995052"/>
                <a:gd name="connsiteX43" fmla="*/ 933706 w 1072779"/>
                <a:gd name="connsiteY43" fmla="*/ 275238 h 995052"/>
                <a:gd name="connsiteX44" fmla="*/ 935695 w 1072779"/>
                <a:gd name="connsiteY44" fmla="*/ 277448 h 995052"/>
                <a:gd name="connsiteX45" fmla="*/ 933263 w 1072779"/>
                <a:gd name="connsiteY45" fmla="*/ 275017 h 995052"/>
                <a:gd name="connsiteX46" fmla="*/ 933042 w 1072779"/>
                <a:gd name="connsiteY46" fmla="*/ 274796 h 995052"/>
                <a:gd name="connsiteX47" fmla="*/ 904527 w 1072779"/>
                <a:gd name="connsiteY47" fmla="*/ 244070 h 995052"/>
                <a:gd name="connsiteX48" fmla="*/ 893696 w 1072779"/>
                <a:gd name="connsiteY48" fmla="*/ 231470 h 995052"/>
                <a:gd name="connsiteX49" fmla="*/ 883749 w 1072779"/>
                <a:gd name="connsiteY49" fmla="*/ 219755 h 995052"/>
                <a:gd name="connsiteX50" fmla="*/ 868275 w 1072779"/>
                <a:gd name="connsiteY50" fmla="*/ 201187 h 995052"/>
                <a:gd name="connsiteX51" fmla="*/ 857002 w 1072779"/>
                <a:gd name="connsiteY51" fmla="*/ 187703 h 995052"/>
                <a:gd name="connsiteX52" fmla="*/ 698069 w 1072779"/>
                <a:gd name="connsiteY52" fmla="*/ 55295 h 995052"/>
                <a:gd name="connsiteX53" fmla="*/ 680827 w 1072779"/>
                <a:gd name="connsiteY53" fmla="*/ 47559 h 995052"/>
                <a:gd name="connsiteX54" fmla="*/ 651870 w 1072779"/>
                <a:gd name="connsiteY54" fmla="*/ 37612 h 995052"/>
                <a:gd name="connsiteX55" fmla="*/ 517252 w 1072779"/>
                <a:gd name="connsiteY55" fmla="*/ 33 h 995052"/>
                <a:gd name="connsiteX56" fmla="*/ 424412 w 1072779"/>
                <a:gd name="connsiteY56" fmla="*/ 8654 h 995052"/>
                <a:gd name="connsiteX57" fmla="*/ 322730 w 1072779"/>
                <a:gd name="connsiteY57" fmla="*/ 27443 h 995052"/>
                <a:gd name="connsiteX58" fmla="*/ 218837 w 1072779"/>
                <a:gd name="connsiteY58" fmla="*/ 67011 h 995052"/>
                <a:gd name="connsiteX59" fmla="*/ 135060 w 1072779"/>
                <a:gd name="connsiteY59" fmla="*/ 123599 h 995052"/>
                <a:gd name="connsiteX60" fmla="*/ 134839 w 1072779"/>
                <a:gd name="connsiteY60" fmla="*/ 123820 h 995052"/>
                <a:gd name="connsiteX61" fmla="*/ 125997 w 1072779"/>
                <a:gd name="connsiteY61" fmla="*/ 131999 h 995052"/>
                <a:gd name="connsiteX62" fmla="*/ 99693 w 1072779"/>
                <a:gd name="connsiteY62" fmla="*/ 160956 h 995052"/>
                <a:gd name="connsiteX63" fmla="*/ 84661 w 1072779"/>
                <a:gd name="connsiteY63" fmla="*/ 181956 h 995052"/>
                <a:gd name="connsiteX64" fmla="*/ 79356 w 1072779"/>
                <a:gd name="connsiteY64" fmla="*/ 190577 h 995052"/>
                <a:gd name="connsiteX65" fmla="*/ 69409 w 1072779"/>
                <a:gd name="connsiteY65" fmla="*/ 208924 h 995052"/>
                <a:gd name="connsiteX66" fmla="*/ 5968 w 1072779"/>
                <a:gd name="connsiteY66" fmla="*/ 411624 h 995052"/>
                <a:gd name="connsiteX67" fmla="*/ 5968 w 1072779"/>
                <a:gd name="connsiteY67" fmla="*/ 411845 h 995052"/>
                <a:gd name="connsiteX68" fmla="*/ 0 w 1072779"/>
                <a:gd name="connsiteY68" fmla="*/ 492086 h 99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2779" h="995052">
                  <a:moveTo>
                    <a:pt x="0" y="492086"/>
                  </a:moveTo>
                  <a:cubicBezTo>
                    <a:pt x="0" y="551769"/>
                    <a:pt x="9726" y="616093"/>
                    <a:pt x="36031" y="681303"/>
                  </a:cubicBezTo>
                  <a:cubicBezTo>
                    <a:pt x="37799" y="685502"/>
                    <a:pt x="39568" y="689923"/>
                    <a:pt x="41557" y="694344"/>
                  </a:cubicBezTo>
                  <a:cubicBezTo>
                    <a:pt x="46862" y="706723"/>
                    <a:pt x="52388" y="719323"/>
                    <a:pt x="58357" y="731701"/>
                  </a:cubicBezTo>
                  <a:cubicBezTo>
                    <a:pt x="59904" y="735017"/>
                    <a:pt x="61672" y="738112"/>
                    <a:pt x="63220" y="741207"/>
                  </a:cubicBezTo>
                  <a:cubicBezTo>
                    <a:pt x="65430" y="745848"/>
                    <a:pt x="67862" y="750269"/>
                    <a:pt x="70514" y="754911"/>
                  </a:cubicBezTo>
                  <a:cubicBezTo>
                    <a:pt x="83998" y="780111"/>
                    <a:pt x="99029" y="803321"/>
                    <a:pt x="114945" y="824099"/>
                  </a:cubicBezTo>
                  <a:cubicBezTo>
                    <a:pt x="121797" y="833383"/>
                    <a:pt x="128871" y="842004"/>
                    <a:pt x="136386" y="850404"/>
                  </a:cubicBezTo>
                  <a:cubicBezTo>
                    <a:pt x="142576" y="857699"/>
                    <a:pt x="148986" y="864551"/>
                    <a:pt x="155618" y="871183"/>
                  </a:cubicBezTo>
                  <a:cubicBezTo>
                    <a:pt x="166007" y="881793"/>
                    <a:pt x="176617" y="891519"/>
                    <a:pt x="187670" y="900582"/>
                  </a:cubicBezTo>
                  <a:cubicBezTo>
                    <a:pt x="196290" y="907877"/>
                    <a:pt x="204911" y="914508"/>
                    <a:pt x="213753" y="920918"/>
                  </a:cubicBezTo>
                  <a:lnTo>
                    <a:pt x="213974" y="920918"/>
                  </a:lnTo>
                  <a:cubicBezTo>
                    <a:pt x="221269" y="926223"/>
                    <a:pt x="228784" y="931308"/>
                    <a:pt x="236300" y="935729"/>
                  </a:cubicBezTo>
                  <a:cubicBezTo>
                    <a:pt x="237405" y="936613"/>
                    <a:pt x="238732" y="937276"/>
                    <a:pt x="240058" y="937939"/>
                  </a:cubicBezTo>
                  <a:cubicBezTo>
                    <a:pt x="263268" y="952086"/>
                    <a:pt x="286920" y="963138"/>
                    <a:pt x="310572" y="971759"/>
                  </a:cubicBezTo>
                  <a:cubicBezTo>
                    <a:pt x="346824" y="985022"/>
                    <a:pt x="383076" y="992096"/>
                    <a:pt x="417559" y="994085"/>
                  </a:cubicBezTo>
                  <a:cubicBezTo>
                    <a:pt x="418222" y="994085"/>
                    <a:pt x="418664" y="994306"/>
                    <a:pt x="419327" y="994306"/>
                  </a:cubicBezTo>
                  <a:cubicBezTo>
                    <a:pt x="429275" y="994969"/>
                    <a:pt x="439001" y="995190"/>
                    <a:pt x="448727" y="994969"/>
                  </a:cubicBezTo>
                  <a:cubicBezTo>
                    <a:pt x="452485" y="994748"/>
                    <a:pt x="456021" y="994527"/>
                    <a:pt x="459558" y="994306"/>
                  </a:cubicBezTo>
                  <a:cubicBezTo>
                    <a:pt x="482768" y="992759"/>
                    <a:pt x="506862" y="989222"/>
                    <a:pt x="531841" y="983917"/>
                  </a:cubicBezTo>
                  <a:cubicBezTo>
                    <a:pt x="622470" y="964244"/>
                    <a:pt x="723710" y="918929"/>
                    <a:pt x="828487" y="843552"/>
                  </a:cubicBezTo>
                  <a:lnTo>
                    <a:pt x="828708" y="843552"/>
                  </a:lnTo>
                  <a:cubicBezTo>
                    <a:pt x="855897" y="824099"/>
                    <a:pt x="883528" y="802437"/>
                    <a:pt x="910938" y="778785"/>
                  </a:cubicBezTo>
                  <a:cubicBezTo>
                    <a:pt x="962663" y="734354"/>
                    <a:pt x="998915" y="686608"/>
                    <a:pt x="1022567" y="639746"/>
                  </a:cubicBezTo>
                  <a:lnTo>
                    <a:pt x="1022788" y="639525"/>
                  </a:lnTo>
                  <a:cubicBezTo>
                    <a:pt x="1028314" y="628693"/>
                    <a:pt x="1033177" y="617862"/>
                    <a:pt x="1037156" y="607031"/>
                  </a:cubicBezTo>
                  <a:cubicBezTo>
                    <a:pt x="1038924" y="602167"/>
                    <a:pt x="1040472" y="597525"/>
                    <a:pt x="1042240" y="592662"/>
                  </a:cubicBezTo>
                  <a:cubicBezTo>
                    <a:pt x="1067439" y="546463"/>
                    <a:pt x="1078271" y="482581"/>
                    <a:pt x="1070092" y="429308"/>
                  </a:cubicBezTo>
                  <a:cubicBezTo>
                    <a:pt x="1069429" y="425550"/>
                    <a:pt x="1068545" y="421571"/>
                    <a:pt x="1067881" y="418035"/>
                  </a:cubicBezTo>
                  <a:cubicBezTo>
                    <a:pt x="1063019" y="395930"/>
                    <a:pt x="1054619" y="376257"/>
                    <a:pt x="1042240" y="361004"/>
                  </a:cubicBezTo>
                  <a:cubicBezTo>
                    <a:pt x="1037377" y="355036"/>
                    <a:pt x="1032293" y="349289"/>
                    <a:pt x="1026767" y="343763"/>
                  </a:cubicBezTo>
                  <a:lnTo>
                    <a:pt x="1026546" y="343763"/>
                  </a:lnTo>
                  <a:cubicBezTo>
                    <a:pt x="1026103" y="343100"/>
                    <a:pt x="1025661" y="342657"/>
                    <a:pt x="1024998" y="342215"/>
                  </a:cubicBezTo>
                  <a:cubicBezTo>
                    <a:pt x="1022567" y="339784"/>
                    <a:pt x="1020356" y="337573"/>
                    <a:pt x="1017925" y="335363"/>
                  </a:cubicBezTo>
                  <a:cubicBezTo>
                    <a:pt x="1014167" y="331826"/>
                    <a:pt x="1010188" y="328289"/>
                    <a:pt x="1006430" y="324974"/>
                  </a:cubicBezTo>
                  <a:lnTo>
                    <a:pt x="1006209" y="324974"/>
                  </a:lnTo>
                  <a:cubicBezTo>
                    <a:pt x="1000241" y="319668"/>
                    <a:pt x="994273" y="315026"/>
                    <a:pt x="988304" y="310384"/>
                  </a:cubicBezTo>
                  <a:cubicBezTo>
                    <a:pt x="987420" y="309721"/>
                    <a:pt x="986315" y="309058"/>
                    <a:pt x="985431" y="308395"/>
                  </a:cubicBezTo>
                  <a:cubicBezTo>
                    <a:pt x="979904" y="304195"/>
                    <a:pt x="974378" y="300216"/>
                    <a:pt x="969294" y="296901"/>
                  </a:cubicBezTo>
                  <a:cubicBezTo>
                    <a:pt x="967747" y="295795"/>
                    <a:pt x="966200" y="294690"/>
                    <a:pt x="964652" y="293806"/>
                  </a:cubicBezTo>
                  <a:cubicBezTo>
                    <a:pt x="964431" y="293585"/>
                    <a:pt x="964210" y="293585"/>
                    <a:pt x="963989" y="293364"/>
                  </a:cubicBezTo>
                  <a:cubicBezTo>
                    <a:pt x="950947" y="284743"/>
                    <a:pt x="940779" y="278996"/>
                    <a:pt x="935916" y="276343"/>
                  </a:cubicBezTo>
                  <a:cubicBezTo>
                    <a:pt x="935474" y="276122"/>
                    <a:pt x="935032" y="275680"/>
                    <a:pt x="934590" y="275680"/>
                  </a:cubicBezTo>
                  <a:cubicBezTo>
                    <a:pt x="934369" y="275459"/>
                    <a:pt x="933927" y="275459"/>
                    <a:pt x="933706" y="275238"/>
                  </a:cubicBezTo>
                  <a:cubicBezTo>
                    <a:pt x="937021" y="278111"/>
                    <a:pt x="937463" y="278333"/>
                    <a:pt x="935695" y="277448"/>
                  </a:cubicBezTo>
                  <a:cubicBezTo>
                    <a:pt x="935032" y="276785"/>
                    <a:pt x="934148" y="275901"/>
                    <a:pt x="933263" y="275017"/>
                  </a:cubicBezTo>
                  <a:cubicBezTo>
                    <a:pt x="933042" y="274796"/>
                    <a:pt x="933042" y="274796"/>
                    <a:pt x="933042" y="274796"/>
                  </a:cubicBezTo>
                  <a:cubicBezTo>
                    <a:pt x="924422" y="265954"/>
                    <a:pt x="915138" y="256007"/>
                    <a:pt x="904527" y="244070"/>
                  </a:cubicBezTo>
                  <a:cubicBezTo>
                    <a:pt x="901211" y="240091"/>
                    <a:pt x="897454" y="235891"/>
                    <a:pt x="893696" y="231470"/>
                  </a:cubicBezTo>
                  <a:cubicBezTo>
                    <a:pt x="890380" y="227713"/>
                    <a:pt x="887286" y="223955"/>
                    <a:pt x="883749" y="219755"/>
                  </a:cubicBezTo>
                  <a:cubicBezTo>
                    <a:pt x="878886" y="214008"/>
                    <a:pt x="873802" y="207818"/>
                    <a:pt x="868275" y="201187"/>
                  </a:cubicBezTo>
                  <a:cubicBezTo>
                    <a:pt x="864518" y="196987"/>
                    <a:pt x="860981" y="192345"/>
                    <a:pt x="857002" y="187703"/>
                  </a:cubicBezTo>
                  <a:cubicBezTo>
                    <a:pt x="796877" y="113210"/>
                    <a:pt x="737415" y="74526"/>
                    <a:pt x="698069" y="55295"/>
                  </a:cubicBezTo>
                  <a:cubicBezTo>
                    <a:pt x="691658" y="52201"/>
                    <a:pt x="685911" y="49769"/>
                    <a:pt x="680827" y="47559"/>
                  </a:cubicBezTo>
                  <a:cubicBezTo>
                    <a:pt x="662480" y="39822"/>
                    <a:pt x="651870" y="37612"/>
                    <a:pt x="651870" y="37612"/>
                  </a:cubicBezTo>
                  <a:cubicBezTo>
                    <a:pt x="615839" y="20812"/>
                    <a:pt x="532946" y="254"/>
                    <a:pt x="517252" y="33"/>
                  </a:cubicBezTo>
                  <a:cubicBezTo>
                    <a:pt x="505315" y="-188"/>
                    <a:pt x="433032" y="475"/>
                    <a:pt x="424412" y="8654"/>
                  </a:cubicBezTo>
                  <a:cubicBezTo>
                    <a:pt x="390591" y="11970"/>
                    <a:pt x="356108" y="18380"/>
                    <a:pt x="322730" y="27443"/>
                  </a:cubicBezTo>
                  <a:cubicBezTo>
                    <a:pt x="286478" y="37169"/>
                    <a:pt x="251110" y="50432"/>
                    <a:pt x="218837" y="67011"/>
                  </a:cubicBezTo>
                  <a:cubicBezTo>
                    <a:pt x="187891" y="82705"/>
                    <a:pt x="159375" y="101715"/>
                    <a:pt x="135060" y="123599"/>
                  </a:cubicBezTo>
                  <a:lnTo>
                    <a:pt x="134839" y="123820"/>
                  </a:lnTo>
                  <a:cubicBezTo>
                    <a:pt x="131744" y="126252"/>
                    <a:pt x="128871" y="128904"/>
                    <a:pt x="125997" y="131999"/>
                  </a:cubicBezTo>
                  <a:cubicBezTo>
                    <a:pt x="116492" y="141062"/>
                    <a:pt x="107650" y="150788"/>
                    <a:pt x="99693" y="160956"/>
                  </a:cubicBezTo>
                  <a:cubicBezTo>
                    <a:pt x="94166" y="167809"/>
                    <a:pt x="89303" y="174661"/>
                    <a:pt x="84661" y="181956"/>
                  </a:cubicBezTo>
                  <a:cubicBezTo>
                    <a:pt x="82893" y="184829"/>
                    <a:pt x="81125" y="187703"/>
                    <a:pt x="79356" y="190577"/>
                  </a:cubicBezTo>
                  <a:cubicBezTo>
                    <a:pt x="78693" y="191461"/>
                    <a:pt x="75156" y="197871"/>
                    <a:pt x="69409" y="208924"/>
                  </a:cubicBezTo>
                  <a:cubicBezTo>
                    <a:pt x="52830" y="241860"/>
                    <a:pt x="19231" y="316353"/>
                    <a:pt x="5968" y="411624"/>
                  </a:cubicBezTo>
                  <a:lnTo>
                    <a:pt x="5968" y="411845"/>
                  </a:lnTo>
                  <a:cubicBezTo>
                    <a:pt x="2210" y="437266"/>
                    <a:pt x="0" y="464234"/>
                    <a:pt x="0" y="492086"/>
                  </a:cubicBezTo>
                  <a:close/>
                </a:path>
              </a:pathLst>
            </a:custGeom>
            <a:solidFill>
              <a:srgbClr val="B5710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46">
              <a:extLst>
                <a:ext uri="{FF2B5EF4-FFF2-40B4-BE49-F238E27FC236}">
                  <a16:creationId xmlns:a16="http://schemas.microsoft.com/office/drawing/2014/main" id="{5773EDA7-7202-4CA6-87FA-CC8AB6D4593C}"/>
                </a:ext>
              </a:extLst>
            </p:cNvPr>
            <p:cNvSpPr/>
            <p:nvPr/>
          </p:nvSpPr>
          <p:spPr>
            <a:xfrm>
              <a:off x="2284668" y="6265704"/>
              <a:ext cx="721664" cy="614935"/>
            </a:xfrm>
            <a:custGeom>
              <a:avLst/>
              <a:gdLst>
                <a:gd name="connsiteX0" fmla="*/ 143 w 721664"/>
                <a:gd name="connsiteY0" fmla="*/ 496509 h 614935"/>
                <a:gd name="connsiteX1" fmla="*/ 105804 w 721664"/>
                <a:gd name="connsiteY1" fmla="*/ 614107 h 614935"/>
                <a:gd name="connsiteX2" fmla="*/ 152003 w 721664"/>
                <a:gd name="connsiteY2" fmla="*/ 614107 h 614935"/>
                <a:gd name="connsiteX3" fmla="*/ 603382 w 721664"/>
                <a:gd name="connsiteY3" fmla="*/ 398585 h 614935"/>
                <a:gd name="connsiteX4" fmla="*/ 676549 w 721664"/>
                <a:gd name="connsiteY4" fmla="*/ 321218 h 614935"/>
                <a:gd name="connsiteX5" fmla="*/ 696222 w 721664"/>
                <a:gd name="connsiteY5" fmla="*/ 88013 h 614935"/>
                <a:gd name="connsiteX6" fmla="*/ 609350 w 721664"/>
                <a:gd name="connsiteY6" fmla="*/ 9762 h 614935"/>
                <a:gd name="connsiteX7" fmla="*/ 143 w 721664"/>
                <a:gd name="connsiteY7" fmla="*/ 496509 h 61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1664" h="614935">
                  <a:moveTo>
                    <a:pt x="143" y="496509"/>
                  </a:moveTo>
                  <a:cubicBezTo>
                    <a:pt x="-2952" y="557739"/>
                    <a:pt x="44574" y="609907"/>
                    <a:pt x="105804" y="614107"/>
                  </a:cubicBezTo>
                  <a:cubicBezTo>
                    <a:pt x="121498" y="615212"/>
                    <a:pt x="136972" y="615212"/>
                    <a:pt x="152003" y="614107"/>
                  </a:cubicBezTo>
                  <a:cubicBezTo>
                    <a:pt x="281758" y="605265"/>
                    <a:pt x="440249" y="538508"/>
                    <a:pt x="603382" y="398585"/>
                  </a:cubicBezTo>
                  <a:cubicBezTo>
                    <a:pt x="632560" y="373607"/>
                    <a:pt x="656655" y="347744"/>
                    <a:pt x="676549" y="321218"/>
                  </a:cubicBezTo>
                  <a:cubicBezTo>
                    <a:pt x="727390" y="253799"/>
                    <a:pt x="737116" y="161843"/>
                    <a:pt x="696222" y="88013"/>
                  </a:cubicBezTo>
                  <a:cubicBezTo>
                    <a:pt x="678317" y="55961"/>
                    <a:pt x="651128" y="26341"/>
                    <a:pt x="609350" y="9762"/>
                  </a:cubicBezTo>
                  <a:cubicBezTo>
                    <a:pt x="492416" y="-36216"/>
                    <a:pt x="21364" y="72761"/>
                    <a:pt x="143" y="496509"/>
                  </a:cubicBezTo>
                  <a:close/>
                </a:path>
              </a:pathLst>
            </a:custGeom>
            <a:solidFill>
              <a:srgbClr val="F7EBDE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47">
              <a:extLst>
                <a:ext uri="{FF2B5EF4-FFF2-40B4-BE49-F238E27FC236}">
                  <a16:creationId xmlns:a16="http://schemas.microsoft.com/office/drawing/2014/main" id="{32277B5A-CE07-46D4-B6CE-C937E5C85CC6}"/>
                </a:ext>
              </a:extLst>
            </p:cNvPr>
            <p:cNvSpPr/>
            <p:nvPr/>
          </p:nvSpPr>
          <p:spPr>
            <a:xfrm>
              <a:off x="2704139" y="6445009"/>
              <a:ext cx="71768" cy="85329"/>
            </a:xfrm>
            <a:custGeom>
              <a:avLst/>
              <a:gdLst>
                <a:gd name="connsiteX0" fmla="*/ 0 w 71768"/>
                <a:gd name="connsiteY0" fmla="*/ 72504 h 85329"/>
                <a:gd name="connsiteX1" fmla="*/ 1768 w 71768"/>
                <a:gd name="connsiteY1" fmla="*/ 73830 h 85329"/>
                <a:gd name="connsiteX2" fmla="*/ 54820 w 71768"/>
                <a:gd name="connsiteY2" fmla="*/ 79577 h 85329"/>
                <a:gd name="connsiteX3" fmla="*/ 71619 w 71768"/>
                <a:gd name="connsiteY3" fmla="*/ 42662 h 85329"/>
                <a:gd name="connsiteX4" fmla="*/ 71177 w 71768"/>
                <a:gd name="connsiteY4" fmla="*/ 37799 h 85329"/>
                <a:gd name="connsiteX5" fmla="*/ 59904 w 71768"/>
                <a:gd name="connsiteY5" fmla="*/ 36031 h 85329"/>
                <a:gd name="connsiteX6" fmla="*/ 44873 w 71768"/>
                <a:gd name="connsiteY6" fmla="*/ 34926 h 85329"/>
                <a:gd name="connsiteX7" fmla="*/ 30284 w 71768"/>
                <a:gd name="connsiteY7" fmla="*/ 20557 h 85329"/>
                <a:gd name="connsiteX8" fmla="*/ 12600 w 71768"/>
                <a:gd name="connsiteY8" fmla="*/ 0 h 85329"/>
                <a:gd name="connsiteX9" fmla="*/ 15473 w 71768"/>
                <a:gd name="connsiteY9" fmla="*/ 19673 h 85329"/>
                <a:gd name="connsiteX10" fmla="*/ 15473 w 71768"/>
                <a:gd name="connsiteY10" fmla="*/ 19894 h 85329"/>
                <a:gd name="connsiteX11" fmla="*/ 17463 w 71768"/>
                <a:gd name="connsiteY11" fmla="*/ 48852 h 85329"/>
                <a:gd name="connsiteX12" fmla="*/ 7958 w 71768"/>
                <a:gd name="connsiteY12" fmla="*/ 60125 h 85329"/>
                <a:gd name="connsiteX13" fmla="*/ 0 w 71768"/>
                <a:gd name="connsiteY13" fmla="*/ 72504 h 8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768" h="85329">
                  <a:moveTo>
                    <a:pt x="0" y="72504"/>
                  </a:moveTo>
                  <a:cubicBezTo>
                    <a:pt x="442" y="72946"/>
                    <a:pt x="1105" y="73609"/>
                    <a:pt x="1768" y="73830"/>
                  </a:cubicBezTo>
                  <a:cubicBezTo>
                    <a:pt x="13484" y="83335"/>
                    <a:pt x="34483" y="91072"/>
                    <a:pt x="54820" y="79577"/>
                  </a:cubicBezTo>
                  <a:cubicBezTo>
                    <a:pt x="71398" y="70072"/>
                    <a:pt x="72283" y="51725"/>
                    <a:pt x="71619" y="42662"/>
                  </a:cubicBezTo>
                  <a:cubicBezTo>
                    <a:pt x="71398" y="39789"/>
                    <a:pt x="71177" y="37799"/>
                    <a:pt x="71177" y="37799"/>
                  </a:cubicBezTo>
                  <a:cubicBezTo>
                    <a:pt x="67420" y="37578"/>
                    <a:pt x="63441" y="37136"/>
                    <a:pt x="59904" y="36031"/>
                  </a:cubicBezTo>
                  <a:cubicBezTo>
                    <a:pt x="53936" y="37578"/>
                    <a:pt x="49294" y="37357"/>
                    <a:pt x="44873" y="34926"/>
                  </a:cubicBezTo>
                  <a:cubicBezTo>
                    <a:pt x="39789" y="32715"/>
                    <a:pt x="34925" y="27852"/>
                    <a:pt x="30284" y="20557"/>
                  </a:cubicBezTo>
                  <a:cubicBezTo>
                    <a:pt x="18568" y="10831"/>
                    <a:pt x="12600" y="0"/>
                    <a:pt x="12600" y="0"/>
                  </a:cubicBezTo>
                  <a:cubicBezTo>
                    <a:pt x="14368" y="7074"/>
                    <a:pt x="15252" y="13705"/>
                    <a:pt x="15473" y="19673"/>
                  </a:cubicBezTo>
                  <a:cubicBezTo>
                    <a:pt x="15473" y="19894"/>
                    <a:pt x="15473" y="19894"/>
                    <a:pt x="15473" y="19894"/>
                  </a:cubicBezTo>
                  <a:cubicBezTo>
                    <a:pt x="19231" y="32494"/>
                    <a:pt x="20115" y="41999"/>
                    <a:pt x="17463" y="48852"/>
                  </a:cubicBezTo>
                  <a:cubicBezTo>
                    <a:pt x="15915" y="53494"/>
                    <a:pt x="12821" y="57030"/>
                    <a:pt x="7958" y="60125"/>
                  </a:cubicBezTo>
                  <a:cubicBezTo>
                    <a:pt x="3979" y="68746"/>
                    <a:pt x="0" y="72504"/>
                    <a:pt x="0" y="72504"/>
                  </a:cubicBezTo>
                  <a:close/>
                </a:path>
              </a:pathLst>
            </a:custGeom>
            <a:solidFill>
              <a:srgbClr val="B54F4A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Freeform: Shape 148">
              <a:extLst>
                <a:ext uri="{FF2B5EF4-FFF2-40B4-BE49-F238E27FC236}">
                  <a16:creationId xmlns:a16="http://schemas.microsoft.com/office/drawing/2014/main" id="{DD9EB794-FAFD-4BE6-B1CB-7DCF013CFBB3}"/>
                </a:ext>
              </a:extLst>
            </p:cNvPr>
            <p:cNvSpPr/>
            <p:nvPr/>
          </p:nvSpPr>
          <p:spPr>
            <a:xfrm>
              <a:off x="2661890" y="6418430"/>
              <a:ext cx="140461" cy="102398"/>
            </a:xfrm>
            <a:custGeom>
              <a:avLst/>
              <a:gdLst>
                <a:gd name="connsiteX0" fmla="*/ 2681 w 140461"/>
                <a:gd name="connsiteY0" fmla="*/ 96210 h 102398"/>
                <a:gd name="connsiteX1" fmla="*/ 30091 w 140461"/>
                <a:gd name="connsiteY1" fmla="*/ 102399 h 102398"/>
                <a:gd name="connsiteX2" fmla="*/ 44017 w 140461"/>
                <a:gd name="connsiteY2" fmla="*/ 100409 h 102398"/>
                <a:gd name="connsiteX3" fmla="*/ 48880 w 140461"/>
                <a:gd name="connsiteY3" fmla="*/ 98420 h 102398"/>
                <a:gd name="connsiteX4" fmla="*/ 68995 w 140461"/>
                <a:gd name="connsiteY4" fmla="*/ 78747 h 102398"/>
                <a:gd name="connsiteX5" fmla="*/ 70543 w 140461"/>
                <a:gd name="connsiteY5" fmla="*/ 60842 h 102398"/>
                <a:gd name="connsiteX6" fmla="*/ 82700 w 140461"/>
                <a:gd name="connsiteY6" fmla="*/ 70347 h 102398"/>
                <a:gd name="connsiteX7" fmla="*/ 95742 w 140461"/>
                <a:gd name="connsiteY7" fmla="*/ 73221 h 102398"/>
                <a:gd name="connsiteX8" fmla="*/ 112100 w 140461"/>
                <a:gd name="connsiteY8" fmla="*/ 69684 h 102398"/>
                <a:gd name="connsiteX9" fmla="*/ 113868 w 140461"/>
                <a:gd name="connsiteY9" fmla="*/ 69021 h 102398"/>
                <a:gd name="connsiteX10" fmla="*/ 140394 w 140461"/>
                <a:gd name="connsiteY10" fmla="*/ 36085 h 102398"/>
                <a:gd name="connsiteX11" fmla="*/ 136194 w 140461"/>
                <a:gd name="connsiteY11" fmla="*/ 30558 h 102398"/>
                <a:gd name="connsiteX12" fmla="*/ 130668 w 140461"/>
                <a:gd name="connsiteY12" fmla="*/ 34758 h 102398"/>
                <a:gd name="connsiteX13" fmla="*/ 108784 w 140461"/>
                <a:gd name="connsiteY13" fmla="*/ 60621 h 102398"/>
                <a:gd name="connsiteX14" fmla="*/ 102152 w 140461"/>
                <a:gd name="connsiteY14" fmla="*/ 62610 h 102398"/>
                <a:gd name="connsiteX15" fmla="*/ 87121 w 140461"/>
                <a:gd name="connsiteY15" fmla="*/ 61505 h 102398"/>
                <a:gd name="connsiteX16" fmla="*/ 72532 w 140461"/>
                <a:gd name="connsiteY16" fmla="*/ 47137 h 102398"/>
                <a:gd name="connsiteX17" fmla="*/ 52196 w 140461"/>
                <a:gd name="connsiteY17" fmla="*/ 3148 h 102398"/>
                <a:gd name="connsiteX18" fmla="*/ 46006 w 140461"/>
                <a:gd name="connsiteY18" fmla="*/ 275 h 102398"/>
                <a:gd name="connsiteX19" fmla="*/ 43133 w 140461"/>
                <a:gd name="connsiteY19" fmla="*/ 717 h 102398"/>
                <a:gd name="connsiteX20" fmla="*/ 41143 w 140461"/>
                <a:gd name="connsiteY20" fmla="*/ 7348 h 102398"/>
                <a:gd name="connsiteX21" fmla="*/ 57943 w 140461"/>
                <a:gd name="connsiteY21" fmla="*/ 46474 h 102398"/>
                <a:gd name="connsiteX22" fmla="*/ 57943 w 140461"/>
                <a:gd name="connsiteY22" fmla="*/ 46695 h 102398"/>
                <a:gd name="connsiteX23" fmla="*/ 59932 w 140461"/>
                <a:gd name="connsiteY23" fmla="*/ 75652 h 102398"/>
                <a:gd name="connsiteX24" fmla="*/ 50427 w 140461"/>
                <a:gd name="connsiteY24" fmla="*/ 86926 h 102398"/>
                <a:gd name="connsiteX25" fmla="*/ 44901 w 140461"/>
                <a:gd name="connsiteY25" fmla="*/ 89578 h 102398"/>
                <a:gd name="connsiteX26" fmla="*/ 7102 w 140461"/>
                <a:gd name="connsiteY26" fmla="*/ 87147 h 102398"/>
                <a:gd name="connsiteX27" fmla="*/ 470 w 140461"/>
                <a:gd name="connsiteY27" fmla="*/ 89136 h 102398"/>
                <a:gd name="connsiteX28" fmla="*/ 2681 w 140461"/>
                <a:gd name="connsiteY28" fmla="*/ 96210 h 10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461" h="102398">
                  <a:moveTo>
                    <a:pt x="2681" y="96210"/>
                  </a:moveTo>
                  <a:cubicBezTo>
                    <a:pt x="3344" y="96652"/>
                    <a:pt x="15281" y="102399"/>
                    <a:pt x="30091" y="102399"/>
                  </a:cubicBezTo>
                  <a:cubicBezTo>
                    <a:pt x="34512" y="102399"/>
                    <a:pt x="39375" y="101957"/>
                    <a:pt x="44017" y="100409"/>
                  </a:cubicBezTo>
                  <a:cubicBezTo>
                    <a:pt x="45564" y="99967"/>
                    <a:pt x="47333" y="99083"/>
                    <a:pt x="48880" y="98420"/>
                  </a:cubicBezTo>
                  <a:cubicBezTo>
                    <a:pt x="55732" y="95546"/>
                    <a:pt x="65237" y="90241"/>
                    <a:pt x="68995" y="78747"/>
                  </a:cubicBezTo>
                  <a:cubicBezTo>
                    <a:pt x="70764" y="73663"/>
                    <a:pt x="71206" y="67694"/>
                    <a:pt x="70543" y="60842"/>
                  </a:cubicBezTo>
                  <a:cubicBezTo>
                    <a:pt x="74521" y="65042"/>
                    <a:pt x="78500" y="68358"/>
                    <a:pt x="82700" y="70347"/>
                  </a:cubicBezTo>
                  <a:cubicBezTo>
                    <a:pt x="87342" y="72336"/>
                    <a:pt x="91542" y="73221"/>
                    <a:pt x="95742" y="73221"/>
                  </a:cubicBezTo>
                  <a:cubicBezTo>
                    <a:pt x="101710" y="73221"/>
                    <a:pt x="107015" y="71673"/>
                    <a:pt x="112100" y="69684"/>
                  </a:cubicBezTo>
                  <a:cubicBezTo>
                    <a:pt x="112763" y="69463"/>
                    <a:pt x="113426" y="69242"/>
                    <a:pt x="113868" y="69021"/>
                  </a:cubicBezTo>
                  <a:cubicBezTo>
                    <a:pt x="136857" y="59516"/>
                    <a:pt x="140173" y="36969"/>
                    <a:pt x="140394" y="36085"/>
                  </a:cubicBezTo>
                  <a:cubicBezTo>
                    <a:pt x="140836" y="33211"/>
                    <a:pt x="139067" y="30779"/>
                    <a:pt x="136194" y="30558"/>
                  </a:cubicBezTo>
                  <a:cubicBezTo>
                    <a:pt x="133541" y="30116"/>
                    <a:pt x="130889" y="31885"/>
                    <a:pt x="130668" y="34758"/>
                  </a:cubicBezTo>
                  <a:cubicBezTo>
                    <a:pt x="130446" y="35642"/>
                    <a:pt x="127573" y="53768"/>
                    <a:pt x="108784" y="60621"/>
                  </a:cubicBezTo>
                  <a:cubicBezTo>
                    <a:pt x="106352" y="61505"/>
                    <a:pt x="104142" y="62168"/>
                    <a:pt x="102152" y="62610"/>
                  </a:cubicBezTo>
                  <a:cubicBezTo>
                    <a:pt x="96184" y="64158"/>
                    <a:pt x="91542" y="63937"/>
                    <a:pt x="87121" y="61505"/>
                  </a:cubicBezTo>
                  <a:cubicBezTo>
                    <a:pt x="82037" y="59295"/>
                    <a:pt x="77174" y="54431"/>
                    <a:pt x="72532" y="47137"/>
                  </a:cubicBezTo>
                  <a:cubicBezTo>
                    <a:pt x="65458" y="37190"/>
                    <a:pt x="58827" y="22601"/>
                    <a:pt x="52196" y="3148"/>
                  </a:cubicBezTo>
                  <a:cubicBezTo>
                    <a:pt x="51311" y="717"/>
                    <a:pt x="48438" y="-609"/>
                    <a:pt x="46006" y="275"/>
                  </a:cubicBezTo>
                  <a:cubicBezTo>
                    <a:pt x="45122" y="54"/>
                    <a:pt x="44017" y="54"/>
                    <a:pt x="43133" y="717"/>
                  </a:cubicBezTo>
                  <a:cubicBezTo>
                    <a:pt x="40701" y="2043"/>
                    <a:pt x="39596" y="4917"/>
                    <a:pt x="41143" y="7348"/>
                  </a:cubicBezTo>
                  <a:cubicBezTo>
                    <a:pt x="49101" y="22822"/>
                    <a:pt x="54627" y="35642"/>
                    <a:pt x="57943" y="46474"/>
                  </a:cubicBezTo>
                  <a:cubicBezTo>
                    <a:pt x="57943" y="46695"/>
                    <a:pt x="57943" y="46695"/>
                    <a:pt x="57943" y="46695"/>
                  </a:cubicBezTo>
                  <a:cubicBezTo>
                    <a:pt x="61701" y="59295"/>
                    <a:pt x="62585" y="68800"/>
                    <a:pt x="59932" y="75652"/>
                  </a:cubicBezTo>
                  <a:cubicBezTo>
                    <a:pt x="58385" y="80294"/>
                    <a:pt x="55290" y="83831"/>
                    <a:pt x="50427" y="86926"/>
                  </a:cubicBezTo>
                  <a:cubicBezTo>
                    <a:pt x="48880" y="87810"/>
                    <a:pt x="47111" y="88694"/>
                    <a:pt x="44901" y="89578"/>
                  </a:cubicBezTo>
                  <a:cubicBezTo>
                    <a:pt x="27217" y="97536"/>
                    <a:pt x="7323" y="87368"/>
                    <a:pt x="7102" y="87147"/>
                  </a:cubicBezTo>
                  <a:cubicBezTo>
                    <a:pt x="4670" y="85820"/>
                    <a:pt x="1576" y="86926"/>
                    <a:pt x="470" y="89136"/>
                  </a:cubicBezTo>
                  <a:cubicBezTo>
                    <a:pt x="-635" y="91789"/>
                    <a:pt x="249" y="94662"/>
                    <a:pt x="2681" y="96210"/>
                  </a:cubicBezTo>
                  <a:close/>
                </a:path>
              </a:pathLst>
            </a:custGeom>
            <a:solidFill>
              <a:srgbClr val="533323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9">
              <a:extLst>
                <a:ext uri="{FF2B5EF4-FFF2-40B4-BE49-F238E27FC236}">
                  <a16:creationId xmlns:a16="http://schemas.microsoft.com/office/drawing/2014/main" id="{D69A5DBA-86A7-4E8E-B9CA-DDA386837E3F}"/>
                </a:ext>
              </a:extLst>
            </p:cNvPr>
            <p:cNvSpPr/>
            <p:nvPr/>
          </p:nvSpPr>
          <p:spPr>
            <a:xfrm>
              <a:off x="2670267" y="6604661"/>
              <a:ext cx="110045" cy="29863"/>
            </a:xfrm>
            <a:custGeom>
              <a:avLst/>
              <a:gdLst>
                <a:gd name="connsiteX0" fmla="*/ 106597 w 110045"/>
                <a:gd name="connsiteY0" fmla="*/ 829 h 29863"/>
                <a:gd name="connsiteX1" fmla="*/ 7346 w 110045"/>
                <a:gd name="connsiteY1" fmla="*/ 4145 h 29863"/>
                <a:gd name="connsiteX2" fmla="*/ 273 w 110045"/>
                <a:gd name="connsiteY2" fmla="*/ 6135 h 29863"/>
                <a:gd name="connsiteX3" fmla="*/ 55977 w 110045"/>
                <a:gd name="connsiteY3" fmla="*/ 28682 h 29863"/>
                <a:gd name="connsiteX4" fmla="*/ 107923 w 110045"/>
                <a:gd name="connsiteY4" fmla="*/ 5472 h 29863"/>
                <a:gd name="connsiteX5" fmla="*/ 106597 w 110045"/>
                <a:gd name="connsiteY5" fmla="*/ 829 h 2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45" h="29863">
                  <a:moveTo>
                    <a:pt x="106597" y="829"/>
                  </a:moveTo>
                  <a:cubicBezTo>
                    <a:pt x="106597" y="829"/>
                    <a:pt x="47135" y="39734"/>
                    <a:pt x="7346" y="4145"/>
                  </a:cubicBezTo>
                  <a:cubicBezTo>
                    <a:pt x="7346" y="4145"/>
                    <a:pt x="3588" y="1493"/>
                    <a:pt x="273" y="6135"/>
                  </a:cubicBezTo>
                  <a:cubicBezTo>
                    <a:pt x="-3043" y="10556"/>
                    <a:pt x="24367" y="35534"/>
                    <a:pt x="55977" y="28682"/>
                  </a:cubicBezTo>
                  <a:cubicBezTo>
                    <a:pt x="87587" y="21829"/>
                    <a:pt x="105049" y="9892"/>
                    <a:pt x="107923" y="5472"/>
                  </a:cubicBezTo>
                  <a:cubicBezTo>
                    <a:pt x="111239" y="1051"/>
                    <a:pt x="110575" y="-1381"/>
                    <a:pt x="106597" y="829"/>
                  </a:cubicBezTo>
                  <a:close/>
                </a:path>
              </a:pathLst>
            </a:custGeom>
            <a:solidFill>
              <a:srgbClr val="DEB993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0">
              <a:extLst>
                <a:ext uri="{FF2B5EF4-FFF2-40B4-BE49-F238E27FC236}">
                  <a16:creationId xmlns:a16="http://schemas.microsoft.com/office/drawing/2014/main" id="{7DC071BA-E938-4514-8A61-E00EB7A3F5D7}"/>
                </a:ext>
              </a:extLst>
            </p:cNvPr>
            <p:cNvSpPr/>
            <p:nvPr/>
          </p:nvSpPr>
          <p:spPr>
            <a:xfrm>
              <a:off x="1794970" y="5658301"/>
              <a:ext cx="22104" cy="22104"/>
            </a:xfrm>
            <a:custGeom>
              <a:avLst/>
              <a:gdLst/>
              <a:ahLst/>
              <a:cxnLst/>
              <a:rect l="l" t="t" r="r" b="b"/>
              <a:pathLst>
                <a:path w="22104" h="22104"/>
              </a:pathLst>
            </a:custGeom>
            <a:solidFill>
              <a:srgbClr val="CE6B4B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7" name="Graphic 283">
              <a:extLst>
                <a:ext uri="{FF2B5EF4-FFF2-40B4-BE49-F238E27FC236}">
                  <a16:creationId xmlns:a16="http://schemas.microsoft.com/office/drawing/2014/main" id="{0FF72A9E-D911-405E-9093-FECD875A8D27}"/>
                </a:ext>
              </a:extLst>
            </p:cNvPr>
            <p:cNvGrpSpPr/>
            <p:nvPr/>
          </p:nvGrpSpPr>
          <p:grpSpPr>
            <a:xfrm>
              <a:off x="2629878" y="6357809"/>
              <a:ext cx="124900" cy="97525"/>
              <a:chOff x="2629878" y="6357809"/>
              <a:chExt cx="124900" cy="97525"/>
            </a:xfrm>
          </p:grpSpPr>
          <p:sp>
            <p:nvSpPr>
              <p:cNvPr id="26" name="Freeform: Shape 160">
                <a:extLst>
                  <a:ext uri="{FF2B5EF4-FFF2-40B4-BE49-F238E27FC236}">
                    <a16:creationId xmlns:a16="http://schemas.microsoft.com/office/drawing/2014/main" id="{AF7AFDFB-FAA6-4A19-8379-05B054D16942}"/>
                  </a:ext>
                </a:extLst>
              </p:cNvPr>
              <p:cNvSpPr/>
              <p:nvPr/>
            </p:nvSpPr>
            <p:spPr>
              <a:xfrm>
                <a:off x="2629878" y="6357809"/>
                <a:ext cx="124900" cy="97525"/>
              </a:xfrm>
              <a:custGeom>
                <a:avLst/>
                <a:gdLst>
                  <a:gd name="connsiteX0" fmla="*/ 1757 w 124900"/>
                  <a:gd name="connsiteY0" fmla="*/ 54265 h 97525"/>
                  <a:gd name="connsiteX1" fmla="*/ 91282 w 124900"/>
                  <a:gd name="connsiteY1" fmla="*/ 93169 h 97525"/>
                  <a:gd name="connsiteX2" fmla="*/ 118913 w 124900"/>
                  <a:gd name="connsiteY2" fmla="*/ 68854 h 97525"/>
                  <a:gd name="connsiteX3" fmla="*/ 119134 w 124900"/>
                  <a:gd name="connsiteY3" fmla="*/ 68633 h 97525"/>
                  <a:gd name="connsiteX4" fmla="*/ 117144 w 124900"/>
                  <a:gd name="connsiteY4" fmla="*/ 6297 h 97525"/>
                  <a:gd name="connsiteX5" fmla="*/ 105208 w 124900"/>
                  <a:gd name="connsiteY5" fmla="*/ 108 h 97525"/>
                  <a:gd name="connsiteX6" fmla="*/ 45746 w 124900"/>
                  <a:gd name="connsiteY6" fmla="*/ 16465 h 97525"/>
                  <a:gd name="connsiteX7" fmla="*/ 45746 w 124900"/>
                  <a:gd name="connsiteY7" fmla="*/ 16465 h 97525"/>
                  <a:gd name="connsiteX8" fmla="*/ 4189 w 124900"/>
                  <a:gd name="connsiteY8" fmla="*/ 39675 h 97525"/>
                  <a:gd name="connsiteX9" fmla="*/ 1757 w 124900"/>
                  <a:gd name="connsiteY9" fmla="*/ 54265 h 9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00" h="97525">
                    <a:moveTo>
                      <a:pt x="1757" y="54265"/>
                    </a:moveTo>
                    <a:cubicBezTo>
                      <a:pt x="12810" y="71064"/>
                      <a:pt x="45083" y="110632"/>
                      <a:pt x="91282" y="93169"/>
                    </a:cubicBezTo>
                    <a:cubicBezTo>
                      <a:pt x="105429" y="87864"/>
                      <a:pt x="114049" y="79022"/>
                      <a:pt x="118913" y="68854"/>
                    </a:cubicBezTo>
                    <a:cubicBezTo>
                      <a:pt x="118913" y="68854"/>
                      <a:pt x="119134" y="68633"/>
                      <a:pt x="119134" y="68633"/>
                    </a:cubicBezTo>
                    <a:cubicBezTo>
                      <a:pt x="129965" y="46528"/>
                      <a:pt x="123333" y="18455"/>
                      <a:pt x="117144" y="6297"/>
                    </a:cubicBezTo>
                    <a:cubicBezTo>
                      <a:pt x="114934" y="1876"/>
                      <a:pt x="110292" y="-555"/>
                      <a:pt x="105208" y="108"/>
                    </a:cubicBezTo>
                    <a:cubicBezTo>
                      <a:pt x="93271" y="2097"/>
                      <a:pt x="69840" y="6739"/>
                      <a:pt x="45746" y="16465"/>
                    </a:cubicBezTo>
                    <a:lnTo>
                      <a:pt x="45746" y="16465"/>
                    </a:lnTo>
                    <a:cubicBezTo>
                      <a:pt x="31378" y="22213"/>
                      <a:pt x="16567" y="29728"/>
                      <a:pt x="4189" y="39675"/>
                    </a:cubicBezTo>
                    <a:cubicBezTo>
                      <a:pt x="-232" y="43212"/>
                      <a:pt x="-1337" y="49402"/>
                      <a:pt x="1757" y="54265"/>
                    </a:cubicBezTo>
                    <a:close/>
                  </a:path>
                </a:pathLst>
              </a:custGeom>
              <a:solidFill>
                <a:srgbClr val="533323"/>
              </a:solidFill>
              <a:ln w="220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7" name="Freeform: Shape 161">
                <a:extLst>
                  <a:ext uri="{FF2B5EF4-FFF2-40B4-BE49-F238E27FC236}">
                    <a16:creationId xmlns:a16="http://schemas.microsoft.com/office/drawing/2014/main" id="{92CEB377-4640-494D-BB1A-AB4041C00032}"/>
                  </a:ext>
                </a:extLst>
              </p:cNvPr>
              <p:cNvSpPr/>
              <p:nvPr/>
            </p:nvSpPr>
            <p:spPr>
              <a:xfrm>
                <a:off x="2629878" y="6374495"/>
                <a:ext cx="118912" cy="80838"/>
              </a:xfrm>
              <a:custGeom>
                <a:avLst/>
                <a:gdLst>
                  <a:gd name="connsiteX0" fmla="*/ 1757 w 118912"/>
                  <a:gd name="connsiteY0" fmla="*/ 37578 h 80838"/>
                  <a:gd name="connsiteX1" fmla="*/ 91282 w 118912"/>
                  <a:gd name="connsiteY1" fmla="*/ 76483 h 80838"/>
                  <a:gd name="connsiteX2" fmla="*/ 118913 w 118912"/>
                  <a:gd name="connsiteY2" fmla="*/ 52167 h 80838"/>
                  <a:gd name="connsiteX3" fmla="*/ 81777 w 118912"/>
                  <a:gd name="connsiteY3" fmla="*/ 71841 h 80838"/>
                  <a:gd name="connsiteX4" fmla="*/ 18557 w 118912"/>
                  <a:gd name="connsiteY4" fmla="*/ 35589 h 80838"/>
                  <a:gd name="connsiteX5" fmla="*/ 45746 w 118912"/>
                  <a:gd name="connsiteY5" fmla="*/ 0 h 80838"/>
                  <a:gd name="connsiteX6" fmla="*/ 4189 w 118912"/>
                  <a:gd name="connsiteY6" fmla="*/ 23210 h 80838"/>
                  <a:gd name="connsiteX7" fmla="*/ 1757 w 118912"/>
                  <a:gd name="connsiteY7" fmla="*/ 37578 h 8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912" h="80838">
                    <a:moveTo>
                      <a:pt x="1757" y="37578"/>
                    </a:moveTo>
                    <a:cubicBezTo>
                      <a:pt x="12810" y="54378"/>
                      <a:pt x="45083" y="93945"/>
                      <a:pt x="91282" y="76483"/>
                    </a:cubicBezTo>
                    <a:cubicBezTo>
                      <a:pt x="105429" y="71177"/>
                      <a:pt x="114049" y="62335"/>
                      <a:pt x="118913" y="52167"/>
                    </a:cubicBezTo>
                    <a:cubicBezTo>
                      <a:pt x="117144" y="54157"/>
                      <a:pt x="103218" y="69188"/>
                      <a:pt x="81777" y="71841"/>
                    </a:cubicBezTo>
                    <a:cubicBezTo>
                      <a:pt x="59009" y="74493"/>
                      <a:pt x="22536" y="50399"/>
                      <a:pt x="18557" y="35589"/>
                    </a:cubicBezTo>
                    <a:cubicBezTo>
                      <a:pt x="13473" y="16357"/>
                      <a:pt x="36904" y="5305"/>
                      <a:pt x="45746" y="0"/>
                    </a:cubicBezTo>
                    <a:cubicBezTo>
                      <a:pt x="31378" y="5747"/>
                      <a:pt x="16567" y="13263"/>
                      <a:pt x="4189" y="23210"/>
                    </a:cubicBezTo>
                    <a:cubicBezTo>
                      <a:pt x="-232" y="26526"/>
                      <a:pt x="-1337" y="32715"/>
                      <a:pt x="1757" y="37578"/>
                    </a:cubicBezTo>
                    <a:close/>
                  </a:path>
                </a:pathLst>
              </a:custGeom>
              <a:solidFill>
                <a:srgbClr val="452A1E"/>
              </a:solidFill>
              <a:ln w="220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" name="Freeform: Shape 162">
                <a:extLst>
                  <a:ext uri="{FF2B5EF4-FFF2-40B4-BE49-F238E27FC236}">
                    <a16:creationId xmlns:a16="http://schemas.microsoft.com/office/drawing/2014/main" id="{C508E03B-A3F4-4534-9428-B97C698D5DDF}"/>
                  </a:ext>
                </a:extLst>
              </p:cNvPr>
              <p:cNvSpPr/>
              <p:nvPr/>
            </p:nvSpPr>
            <p:spPr>
              <a:xfrm>
                <a:off x="2661167" y="6362544"/>
                <a:ext cx="85639" cy="69003"/>
              </a:xfrm>
              <a:custGeom>
                <a:avLst/>
                <a:gdLst>
                  <a:gd name="connsiteX0" fmla="*/ 72592 w 85639"/>
                  <a:gd name="connsiteY0" fmla="*/ 15 h 69003"/>
                  <a:gd name="connsiteX1" fmla="*/ 18214 w 85639"/>
                  <a:gd name="connsiteY1" fmla="*/ 16593 h 69003"/>
                  <a:gd name="connsiteX2" fmla="*/ 1415 w 85639"/>
                  <a:gd name="connsiteY2" fmla="*/ 42235 h 69003"/>
                  <a:gd name="connsiteX3" fmla="*/ 54245 w 85639"/>
                  <a:gd name="connsiteY3" fmla="*/ 68761 h 69003"/>
                  <a:gd name="connsiteX4" fmla="*/ 85634 w 85639"/>
                  <a:gd name="connsiteY4" fmla="*/ 24330 h 69003"/>
                  <a:gd name="connsiteX5" fmla="*/ 72592 w 85639"/>
                  <a:gd name="connsiteY5" fmla="*/ 15 h 6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39" h="69003">
                    <a:moveTo>
                      <a:pt x="72592" y="15"/>
                    </a:moveTo>
                    <a:cubicBezTo>
                      <a:pt x="72592" y="15"/>
                      <a:pt x="31256" y="9299"/>
                      <a:pt x="18214" y="16593"/>
                    </a:cubicBezTo>
                    <a:cubicBezTo>
                      <a:pt x="4731" y="24330"/>
                      <a:pt x="-3448" y="30298"/>
                      <a:pt x="1415" y="42235"/>
                    </a:cubicBezTo>
                    <a:cubicBezTo>
                      <a:pt x="3846" y="48203"/>
                      <a:pt x="27498" y="71634"/>
                      <a:pt x="54245" y="68761"/>
                    </a:cubicBezTo>
                    <a:cubicBezTo>
                      <a:pt x="81213" y="65887"/>
                      <a:pt x="85634" y="46877"/>
                      <a:pt x="85634" y="24330"/>
                    </a:cubicBezTo>
                    <a:cubicBezTo>
                      <a:pt x="85855" y="1783"/>
                      <a:pt x="79003" y="-206"/>
                      <a:pt x="72592" y="15"/>
                    </a:cubicBezTo>
                    <a:close/>
                  </a:path>
                </a:pathLst>
              </a:custGeom>
              <a:solidFill>
                <a:srgbClr val="623C2C"/>
              </a:solidFill>
              <a:ln w="220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8" name="Freeform: Shape 152">
              <a:extLst>
                <a:ext uri="{FF2B5EF4-FFF2-40B4-BE49-F238E27FC236}">
                  <a16:creationId xmlns:a16="http://schemas.microsoft.com/office/drawing/2014/main" id="{56624895-A3AB-43A1-9823-176299B90EF6}"/>
                </a:ext>
              </a:extLst>
            </p:cNvPr>
            <p:cNvSpPr/>
            <p:nvPr/>
          </p:nvSpPr>
          <p:spPr>
            <a:xfrm>
              <a:off x="2228173" y="6510219"/>
              <a:ext cx="289180" cy="144053"/>
            </a:xfrm>
            <a:custGeom>
              <a:avLst/>
              <a:gdLst>
                <a:gd name="connsiteX0" fmla="*/ 10439 w 289180"/>
                <a:gd name="connsiteY0" fmla="*/ 132629 h 144053"/>
                <a:gd name="connsiteX1" fmla="*/ 2260 w 289180"/>
                <a:gd name="connsiteY1" fmla="*/ 140586 h 144053"/>
                <a:gd name="connsiteX2" fmla="*/ 50 w 289180"/>
                <a:gd name="connsiteY2" fmla="*/ 143902 h 144053"/>
                <a:gd name="connsiteX3" fmla="*/ 12649 w 289180"/>
                <a:gd name="connsiteY3" fmla="*/ 134839 h 144053"/>
                <a:gd name="connsiteX4" fmla="*/ 38512 w 289180"/>
                <a:gd name="connsiteY4" fmla="*/ 114061 h 144053"/>
                <a:gd name="connsiteX5" fmla="*/ 67248 w 289180"/>
                <a:gd name="connsiteY5" fmla="*/ 93061 h 144053"/>
                <a:gd name="connsiteX6" fmla="*/ 98195 w 289180"/>
                <a:gd name="connsiteY6" fmla="*/ 73167 h 144053"/>
                <a:gd name="connsiteX7" fmla="*/ 130247 w 289180"/>
                <a:gd name="connsiteY7" fmla="*/ 55262 h 144053"/>
                <a:gd name="connsiteX8" fmla="*/ 162520 w 289180"/>
                <a:gd name="connsiteY8" fmla="*/ 40452 h 144053"/>
                <a:gd name="connsiteX9" fmla="*/ 193688 w 289180"/>
                <a:gd name="connsiteY9" fmla="*/ 28957 h 144053"/>
                <a:gd name="connsiteX10" fmla="*/ 222203 w 289180"/>
                <a:gd name="connsiteY10" fmla="*/ 20557 h 144053"/>
                <a:gd name="connsiteX11" fmla="*/ 246739 w 289180"/>
                <a:gd name="connsiteY11" fmla="*/ 15473 h 144053"/>
                <a:gd name="connsiteX12" fmla="*/ 265970 w 289180"/>
                <a:gd name="connsiteY12" fmla="*/ 13042 h 144053"/>
                <a:gd name="connsiteX13" fmla="*/ 278128 w 289180"/>
                <a:gd name="connsiteY13" fmla="*/ 12379 h 144053"/>
                <a:gd name="connsiteX14" fmla="*/ 282328 w 289180"/>
                <a:gd name="connsiteY14" fmla="*/ 12379 h 144053"/>
                <a:gd name="connsiteX15" fmla="*/ 282770 w 289180"/>
                <a:gd name="connsiteY15" fmla="*/ 12379 h 144053"/>
                <a:gd name="connsiteX16" fmla="*/ 289180 w 289180"/>
                <a:gd name="connsiteY16" fmla="*/ 6189 h 144053"/>
                <a:gd name="connsiteX17" fmla="*/ 282770 w 289180"/>
                <a:gd name="connsiteY17" fmla="*/ 0 h 144053"/>
                <a:gd name="connsiteX18" fmla="*/ 282549 w 289180"/>
                <a:gd name="connsiteY18" fmla="*/ 0 h 144053"/>
                <a:gd name="connsiteX19" fmla="*/ 277686 w 289180"/>
                <a:gd name="connsiteY19" fmla="*/ 221 h 144053"/>
                <a:gd name="connsiteX20" fmla="*/ 264644 w 289180"/>
                <a:gd name="connsiteY20" fmla="*/ 1326 h 144053"/>
                <a:gd name="connsiteX21" fmla="*/ 244750 w 289180"/>
                <a:gd name="connsiteY21" fmla="*/ 4642 h 144053"/>
                <a:gd name="connsiteX22" fmla="*/ 219329 w 289180"/>
                <a:gd name="connsiteY22" fmla="*/ 10610 h 144053"/>
                <a:gd name="connsiteX23" fmla="*/ 190372 w 289180"/>
                <a:gd name="connsiteY23" fmla="*/ 19894 h 144053"/>
                <a:gd name="connsiteX24" fmla="*/ 158983 w 289180"/>
                <a:gd name="connsiteY24" fmla="*/ 32715 h 144053"/>
                <a:gd name="connsiteX25" fmla="*/ 126710 w 289180"/>
                <a:gd name="connsiteY25" fmla="*/ 48852 h 144053"/>
                <a:gd name="connsiteX26" fmla="*/ 94879 w 289180"/>
                <a:gd name="connsiteY26" fmla="*/ 67862 h 144053"/>
                <a:gd name="connsiteX27" fmla="*/ 64375 w 289180"/>
                <a:gd name="connsiteY27" fmla="*/ 88861 h 144053"/>
                <a:gd name="connsiteX28" fmla="*/ 36302 w 289180"/>
                <a:gd name="connsiteY28" fmla="*/ 110745 h 144053"/>
                <a:gd name="connsiteX29" fmla="*/ 10439 w 289180"/>
                <a:gd name="connsiteY29" fmla="*/ 132629 h 14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9180" h="144053">
                  <a:moveTo>
                    <a:pt x="10439" y="132629"/>
                  </a:moveTo>
                  <a:cubicBezTo>
                    <a:pt x="7565" y="135281"/>
                    <a:pt x="4913" y="137934"/>
                    <a:pt x="2260" y="140586"/>
                  </a:cubicBezTo>
                  <a:cubicBezTo>
                    <a:pt x="2260" y="140586"/>
                    <a:pt x="-392" y="143460"/>
                    <a:pt x="50" y="143902"/>
                  </a:cubicBezTo>
                  <a:cubicBezTo>
                    <a:pt x="1376" y="145228"/>
                    <a:pt x="9555" y="137492"/>
                    <a:pt x="12649" y="134839"/>
                  </a:cubicBezTo>
                  <a:cubicBezTo>
                    <a:pt x="20828" y="128208"/>
                    <a:pt x="29449" y="121134"/>
                    <a:pt x="38512" y="114061"/>
                  </a:cubicBezTo>
                  <a:cubicBezTo>
                    <a:pt x="47354" y="106545"/>
                    <a:pt x="57301" y="100356"/>
                    <a:pt x="67248" y="93061"/>
                  </a:cubicBezTo>
                  <a:cubicBezTo>
                    <a:pt x="76974" y="85766"/>
                    <a:pt x="87806" y="79798"/>
                    <a:pt x="98195" y="73167"/>
                  </a:cubicBezTo>
                  <a:cubicBezTo>
                    <a:pt x="108584" y="66535"/>
                    <a:pt x="119858" y="61230"/>
                    <a:pt x="130247" y="55262"/>
                  </a:cubicBezTo>
                  <a:cubicBezTo>
                    <a:pt x="141078" y="49957"/>
                    <a:pt x="151909" y="44873"/>
                    <a:pt x="162520" y="40452"/>
                  </a:cubicBezTo>
                  <a:cubicBezTo>
                    <a:pt x="173351" y="36252"/>
                    <a:pt x="183519" y="32052"/>
                    <a:pt x="193688" y="28957"/>
                  </a:cubicBezTo>
                  <a:cubicBezTo>
                    <a:pt x="203635" y="25420"/>
                    <a:pt x="213361" y="22989"/>
                    <a:pt x="222203" y="20557"/>
                  </a:cubicBezTo>
                  <a:cubicBezTo>
                    <a:pt x="231266" y="18568"/>
                    <a:pt x="239444" y="16579"/>
                    <a:pt x="246739" y="15473"/>
                  </a:cubicBezTo>
                  <a:cubicBezTo>
                    <a:pt x="254255" y="14147"/>
                    <a:pt x="260665" y="13484"/>
                    <a:pt x="265970" y="13042"/>
                  </a:cubicBezTo>
                  <a:cubicBezTo>
                    <a:pt x="271275" y="12600"/>
                    <a:pt x="275475" y="12379"/>
                    <a:pt x="278128" y="12379"/>
                  </a:cubicBezTo>
                  <a:cubicBezTo>
                    <a:pt x="280780" y="12379"/>
                    <a:pt x="282328" y="12379"/>
                    <a:pt x="282328" y="12379"/>
                  </a:cubicBezTo>
                  <a:lnTo>
                    <a:pt x="282770" y="12379"/>
                  </a:lnTo>
                  <a:cubicBezTo>
                    <a:pt x="286306" y="12379"/>
                    <a:pt x="289180" y="9726"/>
                    <a:pt x="289180" y="6189"/>
                  </a:cubicBezTo>
                  <a:cubicBezTo>
                    <a:pt x="289180" y="2874"/>
                    <a:pt x="286306" y="0"/>
                    <a:pt x="282770" y="0"/>
                  </a:cubicBezTo>
                  <a:cubicBezTo>
                    <a:pt x="282549" y="0"/>
                    <a:pt x="282549" y="0"/>
                    <a:pt x="282549" y="0"/>
                  </a:cubicBezTo>
                  <a:cubicBezTo>
                    <a:pt x="282549" y="0"/>
                    <a:pt x="280780" y="221"/>
                    <a:pt x="277686" y="221"/>
                  </a:cubicBezTo>
                  <a:cubicBezTo>
                    <a:pt x="274370" y="221"/>
                    <a:pt x="270170" y="663"/>
                    <a:pt x="264644" y="1326"/>
                  </a:cubicBezTo>
                  <a:cubicBezTo>
                    <a:pt x="258897" y="1989"/>
                    <a:pt x="252265" y="2874"/>
                    <a:pt x="244750" y="4642"/>
                  </a:cubicBezTo>
                  <a:cubicBezTo>
                    <a:pt x="237013" y="5968"/>
                    <a:pt x="228613" y="8400"/>
                    <a:pt x="219329" y="10610"/>
                  </a:cubicBezTo>
                  <a:cubicBezTo>
                    <a:pt x="210266" y="13263"/>
                    <a:pt x="200319" y="16136"/>
                    <a:pt x="190372" y="19894"/>
                  </a:cubicBezTo>
                  <a:cubicBezTo>
                    <a:pt x="179983" y="23431"/>
                    <a:pt x="169593" y="28073"/>
                    <a:pt x="158983" y="32715"/>
                  </a:cubicBezTo>
                  <a:cubicBezTo>
                    <a:pt x="148373" y="37578"/>
                    <a:pt x="137541" y="43104"/>
                    <a:pt x="126710" y="48852"/>
                  </a:cubicBezTo>
                  <a:cubicBezTo>
                    <a:pt x="116100" y="55262"/>
                    <a:pt x="105047" y="61009"/>
                    <a:pt x="94879" y="67862"/>
                  </a:cubicBezTo>
                  <a:cubicBezTo>
                    <a:pt x="84490" y="74935"/>
                    <a:pt x="73880" y="81124"/>
                    <a:pt x="64375" y="88861"/>
                  </a:cubicBezTo>
                  <a:cubicBezTo>
                    <a:pt x="54648" y="96377"/>
                    <a:pt x="44701" y="103008"/>
                    <a:pt x="36302" y="110745"/>
                  </a:cubicBezTo>
                  <a:cubicBezTo>
                    <a:pt x="27018" y="118261"/>
                    <a:pt x="18397" y="125555"/>
                    <a:pt x="10439" y="132629"/>
                  </a:cubicBezTo>
                  <a:close/>
                </a:path>
              </a:pathLst>
            </a:custGeom>
            <a:solidFill>
              <a:srgbClr val="A2523F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Freeform: Shape 153">
              <a:extLst>
                <a:ext uri="{FF2B5EF4-FFF2-40B4-BE49-F238E27FC236}">
                  <a16:creationId xmlns:a16="http://schemas.microsoft.com/office/drawing/2014/main" id="{ADFC2496-B76B-48D1-93FD-EECAEAAD3C66}"/>
                </a:ext>
              </a:extLst>
            </p:cNvPr>
            <p:cNvSpPr/>
            <p:nvPr/>
          </p:nvSpPr>
          <p:spPr>
            <a:xfrm>
              <a:off x="2284234" y="6545459"/>
              <a:ext cx="250544" cy="200485"/>
            </a:xfrm>
            <a:custGeom>
              <a:avLst/>
              <a:gdLst>
                <a:gd name="connsiteX0" fmla="*/ 7651 w 250544"/>
                <a:gd name="connsiteY0" fmla="*/ 187355 h 200485"/>
                <a:gd name="connsiteX1" fmla="*/ 1462 w 250544"/>
                <a:gd name="connsiteY1" fmla="*/ 196860 h 200485"/>
                <a:gd name="connsiteX2" fmla="*/ 135 w 250544"/>
                <a:gd name="connsiteY2" fmla="*/ 200396 h 200485"/>
                <a:gd name="connsiteX3" fmla="*/ 10304 w 250544"/>
                <a:gd name="connsiteY3" fmla="*/ 188902 h 200485"/>
                <a:gd name="connsiteX4" fmla="*/ 30640 w 250544"/>
                <a:gd name="connsiteY4" fmla="*/ 163039 h 200485"/>
                <a:gd name="connsiteX5" fmla="*/ 53850 w 250544"/>
                <a:gd name="connsiteY5" fmla="*/ 136514 h 200485"/>
                <a:gd name="connsiteX6" fmla="*/ 79270 w 250544"/>
                <a:gd name="connsiteY6" fmla="*/ 110651 h 200485"/>
                <a:gd name="connsiteX7" fmla="*/ 106459 w 250544"/>
                <a:gd name="connsiteY7" fmla="*/ 86336 h 200485"/>
                <a:gd name="connsiteX8" fmla="*/ 134532 w 250544"/>
                <a:gd name="connsiteY8" fmla="*/ 64894 h 200485"/>
                <a:gd name="connsiteX9" fmla="*/ 162384 w 250544"/>
                <a:gd name="connsiteY9" fmla="*/ 46989 h 200485"/>
                <a:gd name="connsiteX10" fmla="*/ 188247 w 250544"/>
                <a:gd name="connsiteY10" fmla="*/ 32842 h 200485"/>
                <a:gd name="connsiteX11" fmla="*/ 211015 w 250544"/>
                <a:gd name="connsiteY11" fmla="*/ 22674 h 200485"/>
                <a:gd name="connsiteX12" fmla="*/ 229141 w 250544"/>
                <a:gd name="connsiteY12" fmla="*/ 16264 h 200485"/>
                <a:gd name="connsiteX13" fmla="*/ 240856 w 250544"/>
                <a:gd name="connsiteY13" fmla="*/ 12948 h 200485"/>
                <a:gd name="connsiteX14" fmla="*/ 245056 w 250544"/>
                <a:gd name="connsiteY14" fmla="*/ 12064 h 200485"/>
                <a:gd name="connsiteX15" fmla="*/ 245498 w 250544"/>
                <a:gd name="connsiteY15" fmla="*/ 12064 h 200485"/>
                <a:gd name="connsiteX16" fmla="*/ 250361 w 250544"/>
                <a:gd name="connsiteY16" fmla="*/ 4769 h 200485"/>
                <a:gd name="connsiteX17" fmla="*/ 242625 w 250544"/>
                <a:gd name="connsiteY17" fmla="*/ 127 h 200485"/>
                <a:gd name="connsiteX18" fmla="*/ 242404 w 250544"/>
                <a:gd name="connsiteY18" fmla="*/ 127 h 200485"/>
                <a:gd name="connsiteX19" fmla="*/ 237762 w 250544"/>
                <a:gd name="connsiteY19" fmla="*/ 1453 h 200485"/>
                <a:gd name="connsiteX20" fmla="*/ 225162 w 250544"/>
                <a:gd name="connsiteY20" fmla="*/ 5211 h 200485"/>
                <a:gd name="connsiteX21" fmla="*/ 206373 w 250544"/>
                <a:gd name="connsiteY21" fmla="*/ 12506 h 200485"/>
                <a:gd name="connsiteX22" fmla="*/ 183163 w 250544"/>
                <a:gd name="connsiteY22" fmla="*/ 23779 h 200485"/>
                <a:gd name="connsiteX23" fmla="*/ 157079 w 250544"/>
                <a:gd name="connsiteY23" fmla="*/ 39032 h 200485"/>
                <a:gd name="connsiteX24" fmla="*/ 129227 w 250544"/>
                <a:gd name="connsiteY24" fmla="*/ 58263 h 200485"/>
                <a:gd name="connsiteX25" fmla="*/ 101375 w 250544"/>
                <a:gd name="connsiteY25" fmla="*/ 80810 h 200485"/>
                <a:gd name="connsiteX26" fmla="*/ 74628 w 250544"/>
                <a:gd name="connsiteY26" fmla="*/ 106230 h 200485"/>
                <a:gd name="connsiteX27" fmla="*/ 49871 w 250544"/>
                <a:gd name="connsiteY27" fmla="*/ 133198 h 200485"/>
                <a:gd name="connsiteX28" fmla="*/ 27545 w 250544"/>
                <a:gd name="connsiteY28" fmla="*/ 160608 h 200485"/>
                <a:gd name="connsiteX29" fmla="*/ 7651 w 250544"/>
                <a:gd name="connsiteY29" fmla="*/ 187355 h 20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0544" h="200485">
                  <a:moveTo>
                    <a:pt x="7651" y="187355"/>
                  </a:moveTo>
                  <a:cubicBezTo>
                    <a:pt x="5440" y="190670"/>
                    <a:pt x="3451" y="193765"/>
                    <a:pt x="1462" y="196860"/>
                  </a:cubicBezTo>
                  <a:cubicBezTo>
                    <a:pt x="1462" y="196860"/>
                    <a:pt x="-528" y="200175"/>
                    <a:pt x="135" y="200396"/>
                  </a:cubicBezTo>
                  <a:cubicBezTo>
                    <a:pt x="1683" y="201502"/>
                    <a:pt x="7872" y="191997"/>
                    <a:pt x="10304" y="188902"/>
                  </a:cubicBezTo>
                  <a:cubicBezTo>
                    <a:pt x="16714" y="180723"/>
                    <a:pt x="23566" y="171881"/>
                    <a:pt x="30640" y="163039"/>
                  </a:cubicBezTo>
                  <a:cubicBezTo>
                    <a:pt x="37492" y="153755"/>
                    <a:pt x="45892" y="145577"/>
                    <a:pt x="53850" y="136514"/>
                  </a:cubicBezTo>
                  <a:cubicBezTo>
                    <a:pt x="61587" y="127451"/>
                    <a:pt x="70871" y="119272"/>
                    <a:pt x="79270" y="110651"/>
                  </a:cubicBezTo>
                  <a:cubicBezTo>
                    <a:pt x="87670" y="102030"/>
                    <a:pt x="97617" y="94293"/>
                    <a:pt x="106459" y="86336"/>
                  </a:cubicBezTo>
                  <a:cubicBezTo>
                    <a:pt x="115743" y="78820"/>
                    <a:pt x="125027" y="71747"/>
                    <a:pt x="134532" y="64894"/>
                  </a:cubicBezTo>
                  <a:cubicBezTo>
                    <a:pt x="144037" y="58484"/>
                    <a:pt x="153100" y="52073"/>
                    <a:pt x="162384" y="46989"/>
                  </a:cubicBezTo>
                  <a:cubicBezTo>
                    <a:pt x="171226" y="41463"/>
                    <a:pt x="180068" y="36821"/>
                    <a:pt x="188247" y="32842"/>
                  </a:cubicBezTo>
                  <a:cubicBezTo>
                    <a:pt x="196647" y="29084"/>
                    <a:pt x="204162" y="25326"/>
                    <a:pt x="211015" y="22674"/>
                  </a:cubicBezTo>
                  <a:cubicBezTo>
                    <a:pt x="218088" y="19800"/>
                    <a:pt x="224057" y="17811"/>
                    <a:pt x="229141" y="16264"/>
                  </a:cubicBezTo>
                  <a:cubicBezTo>
                    <a:pt x="234225" y="14716"/>
                    <a:pt x="238204" y="13611"/>
                    <a:pt x="240856" y="12948"/>
                  </a:cubicBezTo>
                  <a:cubicBezTo>
                    <a:pt x="243509" y="12285"/>
                    <a:pt x="245056" y="12064"/>
                    <a:pt x="245056" y="12064"/>
                  </a:cubicBezTo>
                  <a:lnTo>
                    <a:pt x="245498" y="12064"/>
                  </a:lnTo>
                  <a:cubicBezTo>
                    <a:pt x="248814" y="11401"/>
                    <a:pt x="251246" y="8085"/>
                    <a:pt x="250361" y="4769"/>
                  </a:cubicBezTo>
                  <a:cubicBezTo>
                    <a:pt x="249698" y="1453"/>
                    <a:pt x="246161" y="-536"/>
                    <a:pt x="242625" y="127"/>
                  </a:cubicBezTo>
                  <a:cubicBezTo>
                    <a:pt x="242404" y="127"/>
                    <a:pt x="242404" y="127"/>
                    <a:pt x="242404" y="127"/>
                  </a:cubicBezTo>
                  <a:cubicBezTo>
                    <a:pt x="242404" y="127"/>
                    <a:pt x="240856" y="569"/>
                    <a:pt x="237762" y="1453"/>
                  </a:cubicBezTo>
                  <a:cubicBezTo>
                    <a:pt x="234667" y="2116"/>
                    <a:pt x="230688" y="3443"/>
                    <a:pt x="225162" y="5211"/>
                  </a:cubicBezTo>
                  <a:cubicBezTo>
                    <a:pt x="219857" y="7201"/>
                    <a:pt x="213446" y="9411"/>
                    <a:pt x="206373" y="12506"/>
                  </a:cubicBezTo>
                  <a:cubicBezTo>
                    <a:pt x="199078" y="15379"/>
                    <a:pt x="191563" y="19579"/>
                    <a:pt x="183163" y="23779"/>
                  </a:cubicBezTo>
                  <a:cubicBezTo>
                    <a:pt x="174984" y="28421"/>
                    <a:pt x="165921" y="33063"/>
                    <a:pt x="157079" y="39032"/>
                  </a:cubicBezTo>
                  <a:cubicBezTo>
                    <a:pt x="147795" y="44558"/>
                    <a:pt x="138732" y="51410"/>
                    <a:pt x="129227" y="58263"/>
                  </a:cubicBezTo>
                  <a:cubicBezTo>
                    <a:pt x="119943" y="65336"/>
                    <a:pt x="110659" y="73073"/>
                    <a:pt x="101375" y="80810"/>
                  </a:cubicBezTo>
                  <a:cubicBezTo>
                    <a:pt x="92533" y="89209"/>
                    <a:pt x="83028" y="97167"/>
                    <a:pt x="74628" y="106230"/>
                  </a:cubicBezTo>
                  <a:cubicBezTo>
                    <a:pt x="66229" y="115293"/>
                    <a:pt x="57166" y="123693"/>
                    <a:pt x="49871" y="133198"/>
                  </a:cubicBezTo>
                  <a:cubicBezTo>
                    <a:pt x="42134" y="142482"/>
                    <a:pt x="33956" y="151103"/>
                    <a:pt x="27545" y="160608"/>
                  </a:cubicBezTo>
                  <a:cubicBezTo>
                    <a:pt x="20472" y="169892"/>
                    <a:pt x="13840" y="178955"/>
                    <a:pt x="7651" y="187355"/>
                  </a:cubicBezTo>
                  <a:close/>
                </a:path>
              </a:pathLst>
            </a:custGeom>
            <a:solidFill>
              <a:srgbClr val="A2523F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54">
              <a:extLst>
                <a:ext uri="{FF2B5EF4-FFF2-40B4-BE49-F238E27FC236}">
                  <a16:creationId xmlns:a16="http://schemas.microsoft.com/office/drawing/2014/main" id="{873EAA4B-1C60-4146-9064-07E73F1F0617}"/>
                </a:ext>
              </a:extLst>
            </p:cNvPr>
            <p:cNvSpPr/>
            <p:nvPr/>
          </p:nvSpPr>
          <p:spPr>
            <a:xfrm>
              <a:off x="2840493" y="6146577"/>
              <a:ext cx="222409" cy="200661"/>
            </a:xfrm>
            <a:custGeom>
              <a:avLst/>
              <a:gdLst>
                <a:gd name="connsiteX0" fmla="*/ 210469 w 222409"/>
                <a:gd name="connsiteY0" fmla="*/ 2449 h 200661"/>
                <a:gd name="connsiteX1" fmla="*/ 219311 w 222409"/>
                <a:gd name="connsiteY1" fmla="*/ 239 h 200661"/>
                <a:gd name="connsiteX2" fmla="*/ 222406 w 222409"/>
                <a:gd name="connsiteY2" fmla="*/ 460 h 200661"/>
                <a:gd name="connsiteX3" fmla="*/ 210911 w 222409"/>
                <a:gd name="connsiteY3" fmla="*/ 6428 h 200661"/>
                <a:gd name="connsiteX4" fmla="*/ 185712 w 222409"/>
                <a:gd name="connsiteY4" fmla="*/ 17038 h 200661"/>
                <a:gd name="connsiteX5" fmla="*/ 159186 w 222409"/>
                <a:gd name="connsiteY5" fmla="*/ 30522 h 200661"/>
                <a:gd name="connsiteX6" fmla="*/ 132439 w 222409"/>
                <a:gd name="connsiteY6" fmla="*/ 47322 h 200661"/>
                <a:gd name="connsiteX7" fmla="*/ 106356 w 222409"/>
                <a:gd name="connsiteY7" fmla="*/ 67216 h 200661"/>
                <a:gd name="connsiteX8" fmla="*/ 82041 w 222409"/>
                <a:gd name="connsiteY8" fmla="*/ 89763 h 200661"/>
                <a:gd name="connsiteX9" fmla="*/ 60378 w 222409"/>
                <a:gd name="connsiteY9" fmla="*/ 114078 h 200661"/>
                <a:gd name="connsiteX10" fmla="*/ 42031 w 222409"/>
                <a:gd name="connsiteY10" fmla="*/ 138173 h 200661"/>
                <a:gd name="connsiteX11" fmla="*/ 27442 w 222409"/>
                <a:gd name="connsiteY11" fmla="*/ 160719 h 200661"/>
                <a:gd name="connsiteX12" fmla="*/ 17053 w 222409"/>
                <a:gd name="connsiteY12" fmla="*/ 179508 h 200661"/>
                <a:gd name="connsiteX13" fmla="*/ 11084 w 222409"/>
                <a:gd name="connsiteY13" fmla="*/ 192108 h 200661"/>
                <a:gd name="connsiteX14" fmla="*/ 9095 w 222409"/>
                <a:gd name="connsiteY14" fmla="*/ 196750 h 200661"/>
                <a:gd name="connsiteX15" fmla="*/ 8874 w 222409"/>
                <a:gd name="connsiteY15" fmla="*/ 197192 h 200661"/>
                <a:gd name="connsiteX16" fmla="*/ 2021 w 222409"/>
                <a:gd name="connsiteY16" fmla="*/ 198961 h 200661"/>
                <a:gd name="connsiteX17" fmla="*/ 916 w 222409"/>
                <a:gd name="connsiteY17" fmla="*/ 186803 h 200661"/>
                <a:gd name="connsiteX18" fmla="*/ 1137 w 222409"/>
                <a:gd name="connsiteY18" fmla="*/ 186582 h 200661"/>
                <a:gd name="connsiteX19" fmla="*/ 3569 w 222409"/>
                <a:gd name="connsiteY19" fmla="*/ 181498 h 200661"/>
                <a:gd name="connsiteX20" fmla="*/ 10200 w 222409"/>
                <a:gd name="connsiteY20" fmla="*/ 168235 h 200661"/>
                <a:gd name="connsiteX21" fmla="*/ 21473 w 222409"/>
                <a:gd name="connsiteY21" fmla="*/ 149225 h 200661"/>
                <a:gd name="connsiteX22" fmla="*/ 36947 w 222409"/>
                <a:gd name="connsiteY22" fmla="*/ 126678 h 200661"/>
                <a:gd name="connsiteX23" fmla="*/ 56178 w 222409"/>
                <a:gd name="connsiteY23" fmla="*/ 103026 h 200661"/>
                <a:gd name="connsiteX24" fmla="*/ 78725 w 222409"/>
                <a:gd name="connsiteY24" fmla="*/ 79595 h 200661"/>
                <a:gd name="connsiteX25" fmla="*/ 103924 w 222409"/>
                <a:gd name="connsiteY25" fmla="*/ 57932 h 200661"/>
                <a:gd name="connsiteX26" fmla="*/ 130671 w 222409"/>
                <a:gd name="connsiteY26" fmla="*/ 39364 h 200661"/>
                <a:gd name="connsiteX27" fmla="*/ 158081 w 222409"/>
                <a:gd name="connsiteY27" fmla="*/ 23891 h 200661"/>
                <a:gd name="connsiteX28" fmla="*/ 185049 w 222409"/>
                <a:gd name="connsiteY28" fmla="*/ 11733 h 200661"/>
                <a:gd name="connsiteX29" fmla="*/ 210469 w 222409"/>
                <a:gd name="connsiteY29" fmla="*/ 2449 h 20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2409" h="200661">
                  <a:moveTo>
                    <a:pt x="210469" y="2449"/>
                  </a:moveTo>
                  <a:cubicBezTo>
                    <a:pt x="213564" y="1565"/>
                    <a:pt x="216438" y="902"/>
                    <a:pt x="219311" y="239"/>
                  </a:cubicBezTo>
                  <a:cubicBezTo>
                    <a:pt x="219311" y="239"/>
                    <a:pt x="222406" y="-424"/>
                    <a:pt x="222406" y="460"/>
                  </a:cubicBezTo>
                  <a:cubicBezTo>
                    <a:pt x="222627" y="3112"/>
                    <a:pt x="213785" y="5323"/>
                    <a:pt x="210911" y="6428"/>
                  </a:cubicBezTo>
                  <a:cubicBezTo>
                    <a:pt x="202954" y="9744"/>
                    <a:pt x="194333" y="13281"/>
                    <a:pt x="185712" y="17038"/>
                  </a:cubicBezTo>
                  <a:cubicBezTo>
                    <a:pt x="176870" y="20133"/>
                    <a:pt x="168249" y="25880"/>
                    <a:pt x="159186" y="30522"/>
                  </a:cubicBezTo>
                  <a:cubicBezTo>
                    <a:pt x="150123" y="34943"/>
                    <a:pt x="141281" y="41796"/>
                    <a:pt x="132439" y="47322"/>
                  </a:cubicBezTo>
                  <a:cubicBezTo>
                    <a:pt x="123376" y="52848"/>
                    <a:pt x="114977" y="60806"/>
                    <a:pt x="106356" y="67216"/>
                  </a:cubicBezTo>
                  <a:cubicBezTo>
                    <a:pt x="97956" y="74511"/>
                    <a:pt x="89777" y="82026"/>
                    <a:pt x="82041" y="89763"/>
                  </a:cubicBezTo>
                  <a:cubicBezTo>
                    <a:pt x="74304" y="97942"/>
                    <a:pt x="67009" y="105457"/>
                    <a:pt x="60378" y="114078"/>
                  </a:cubicBezTo>
                  <a:cubicBezTo>
                    <a:pt x="53525" y="121815"/>
                    <a:pt x="47557" y="130436"/>
                    <a:pt x="42031" y="138173"/>
                  </a:cubicBezTo>
                  <a:cubicBezTo>
                    <a:pt x="36726" y="146351"/>
                    <a:pt x="31642" y="153646"/>
                    <a:pt x="27442" y="160719"/>
                  </a:cubicBezTo>
                  <a:cubicBezTo>
                    <a:pt x="23242" y="167793"/>
                    <a:pt x="19926" y="174203"/>
                    <a:pt x="17053" y="179508"/>
                  </a:cubicBezTo>
                  <a:cubicBezTo>
                    <a:pt x="14400" y="185035"/>
                    <a:pt x="12189" y="189235"/>
                    <a:pt x="11084" y="192108"/>
                  </a:cubicBezTo>
                  <a:cubicBezTo>
                    <a:pt x="9758" y="194982"/>
                    <a:pt x="9095" y="196750"/>
                    <a:pt x="9095" y="196750"/>
                  </a:cubicBezTo>
                  <a:lnTo>
                    <a:pt x="8874" y="197192"/>
                  </a:lnTo>
                  <a:cubicBezTo>
                    <a:pt x="7326" y="200950"/>
                    <a:pt x="4232" y="201834"/>
                    <a:pt x="2021" y="198961"/>
                  </a:cubicBezTo>
                  <a:cubicBezTo>
                    <a:pt x="-189" y="196087"/>
                    <a:pt x="-631" y="190561"/>
                    <a:pt x="916" y="186803"/>
                  </a:cubicBezTo>
                  <a:cubicBezTo>
                    <a:pt x="916" y="186582"/>
                    <a:pt x="1137" y="186582"/>
                    <a:pt x="1137" y="186582"/>
                  </a:cubicBezTo>
                  <a:cubicBezTo>
                    <a:pt x="1137" y="186582"/>
                    <a:pt x="2021" y="184814"/>
                    <a:pt x="3569" y="181498"/>
                  </a:cubicBezTo>
                  <a:cubicBezTo>
                    <a:pt x="5116" y="177961"/>
                    <a:pt x="7326" y="173761"/>
                    <a:pt x="10200" y="168235"/>
                  </a:cubicBezTo>
                  <a:cubicBezTo>
                    <a:pt x="13295" y="162709"/>
                    <a:pt x="16832" y="156077"/>
                    <a:pt x="21473" y="149225"/>
                  </a:cubicBezTo>
                  <a:cubicBezTo>
                    <a:pt x="25894" y="141930"/>
                    <a:pt x="31200" y="134857"/>
                    <a:pt x="36947" y="126678"/>
                  </a:cubicBezTo>
                  <a:cubicBezTo>
                    <a:pt x="42915" y="118941"/>
                    <a:pt x="49104" y="110542"/>
                    <a:pt x="56178" y="103026"/>
                  </a:cubicBezTo>
                  <a:cubicBezTo>
                    <a:pt x="63030" y="94847"/>
                    <a:pt x="70988" y="87553"/>
                    <a:pt x="78725" y="79595"/>
                  </a:cubicBezTo>
                  <a:cubicBezTo>
                    <a:pt x="86683" y="72079"/>
                    <a:pt x="95303" y="65006"/>
                    <a:pt x="103924" y="57932"/>
                  </a:cubicBezTo>
                  <a:cubicBezTo>
                    <a:pt x="112766" y="51964"/>
                    <a:pt x="121608" y="44448"/>
                    <a:pt x="130671" y="39364"/>
                  </a:cubicBezTo>
                  <a:cubicBezTo>
                    <a:pt x="139955" y="34059"/>
                    <a:pt x="148797" y="27870"/>
                    <a:pt x="158081" y="23891"/>
                  </a:cubicBezTo>
                  <a:cubicBezTo>
                    <a:pt x="167365" y="19691"/>
                    <a:pt x="176207" y="14386"/>
                    <a:pt x="185049" y="11733"/>
                  </a:cubicBezTo>
                  <a:cubicBezTo>
                    <a:pt x="193670" y="8417"/>
                    <a:pt x="202291" y="5544"/>
                    <a:pt x="210469" y="2449"/>
                  </a:cubicBezTo>
                  <a:close/>
                </a:path>
              </a:pathLst>
            </a:custGeom>
            <a:solidFill>
              <a:srgbClr val="A2523F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155">
              <a:extLst>
                <a:ext uri="{FF2B5EF4-FFF2-40B4-BE49-F238E27FC236}">
                  <a16:creationId xmlns:a16="http://schemas.microsoft.com/office/drawing/2014/main" id="{941F8A9C-6A3D-4FC5-8C0C-659D5138440F}"/>
                </a:ext>
              </a:extLst>
            </p:cNvPr>
            <p:cNvSpPr/>
            <p:nvPr/>
          </p:nvSpPr>
          <p:spPr>
            <a:xfrm>
              <a:off x="2855020" y="6282155"/>
              <a:ext cx="241035" cy="114082"/>
            </a:xfrm>
            <a:custGeom>
              <a:avLst/>
              <a:gdLst>
                <a:gd name="connsiteX0" fmla="*/ 229099 w 241035"/>
                <a:gd name="connsiteY0" fmla="*/ 1268 h 114082"/>
                <a:gd name="connsiteX1" fmla="*/ 237941 w 241035"/>
                <a:gd name="connsiteY1" fmla="*/ 2594 h 114082"/>
                <a:gd name="connsiteX2" fmla="*/ 241036 w 241035"/>
                <a:gd name="connsiteY2" fmla="*/ 4142 h 114082"/>
                <a:gd name="connsiteX3" fmla="*/ 229099 w 241035"/>
                <a:gd name="connsiteY3" fmla="*/ 5468 h 114082"/>
                <a:gd name="connsiteX4" fmla="*/ 203237 w 241035"/>
                <a:gd name="connsiteY4" fmla="*/ 5910 h 114082"/>
                <a:gd name="connsiteX5" fmla="*/ 175606 w 241035"/>
                <a:gd name="connsiteY5" fmla="*/ 8563 h 114082"/>
                <a:gd name="connsiteX6" fmla="*/ 147312 w 241035"/>
                <a:gd name="connsiteY6" fmla="*/ 14531 h 114082"/>
                <a:gd name="connsiteX7" fmla="*/ 119239 w 241035"/>
                <a:gd name="connsiteY7" fmla="*/ 23594 h 114082"/>
                <a:gd name="connsiteX8" fmla="*/ 92713 w 241035"/>
                <a:gd name="connsiteY8" fmla="*/ 35973 h 114082"/>
                <a:gd name="connsiteX9" fmla="*/ 68619 w 241035"/>
                <a:gd name="connsiteY9" fmla="*/ 51225 h 114082"/>
                <a:gd name="connsiteX10" fmla="*/ 47619 w 241035"/>
                <a:gd name="connsiteY10" fmla="*/ 67361 h 114082"/>
                <a:gd name="connsiteX11" fmla="*/ 30598 w 241035"/>
                <a:gd name="connsiteY11" fmla="*/ 83498 h 114082"/>
                <a:gd name="connsiteX12" fmla="*/ 18220 w 241035"/>
                <a:gd name="connsiteY12" fmla="*/ 97866 h 114082"/>
                <a:gd name="connsiteX13" fmla="*/ 10704 w 241035"/>
                <a:gd name="connsiteY13" fmla="*/ 107813 h 114082"/>
                <a:gd name="connsiteX14" fmla="*/ 8273 w 241035"/>
                <a:gd name="connsiteY14" fmla="*/ 111571 h 114082"/>
                <a:gd name="connsiteX15" fmla="*/ 8052 w 241035"/>
                <a:gd name="connsiteY15" fmla="*/ 112013 h 114082"/>
                <a:gd name="connsiteX16" fmla="*/ 1199 w 241035"/>
                <a:gd name="connsiteY16" fmla="*/ 111129 h 114082"/>
                <a:gd name="connsiteX17" fmla="*/ 1641 w 241035"/>
                <a:gd name="connsiteY17" fmla="*/ 98750 h 114082"/>
                <a:gd name="connsiteX18" fmla="*/ 1862 w 241035"/>
                <a:gd name="connsiteY18" fmla="*/ 98529 h 114082"/>
                <a:gd name="connsiteX19" fmla="*/ 4736 w 241035"/>
                <a:gd name="connsiteY19" fmla="*/ 94550 h 114082"/>
                <a:gd name="connsiteX20" fmla="*/ 12915 w 241035"/>
                <a:gd name="connsiteY20" fmla="*/ 84161 h 114082"/>
                <a:gd name="connsiteX21" fmla="*/ 26177 w 241035"/>
                <a:gd name="connsiteY21" fmla="*/ 70014 h 114082"/>
                <a:gd name="connsiteX22" fmla="*/ 44082 w 241035"/>
                <a:gd name="connsiteY22" fmla="*/ 54099 h 114082"/>
                <a:gd name="connsiteX23" fmla="*/ 65966 w 241035"/>
                <a:gd name="connsiteY23" fmla="*/ 38625 h 114082"/>
                <a:gd name="connsiteX24" fmla="*/ 90944 w 241035"/>
                <a:gd name="connsiteY24" fmla="*/ 24699 h 114082"/>
                <a:gd name="connsiteX25" fmla="*/ 118133 w 241035"/>
                <a:gd name="connsiteY25" fmla="*/ 13426 h 114082"/>
                <a:gd name="connsiteX26" fmla="*/ 146648 w 241035"/>
                <a:gd name="connsiteY26" fmla="*/ 5910 h 114082"/>
                <a:gd name="connsiteX27" fmla="*/ 175385 w 241035"/>
                <a:gd name="connsiteY27" fmla="*/ 1489 h 114082"/>
                <a:gd name="connsiteX28" fmla="*/ 203237 w 241035"/>
                <a:gd name="connsiteY28" fmla="*/ 163 h 114082"/>
                <a:gd name="connsiteX29" fmla="*/ 229099 w 241035"/>
                <a:gd name="connsiteY29" fmla="*/ 1268 h 11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1035" h="114082">
                  <a:moveTo>
                    <a:pt x="229099" y="1268"/>
                  </a:moveTo>
                  <a:cubicBezTo>
                    <a:pt x="232194" y="1710"/>
                    <a:pt x="235068" y="2152"/>
                    <a:pt x="237941" y="2594"/>
                  </a:cubicBezTo>
                  <a:cubicBezTo>
                    <a:pt x="237941" y="2594"/>
                    <a:pt x="241036" y="3258"/>
                    <a:pt x="241036" y="4142"/>
                  </a:cubicBezTo>
                  <a:cubicBezTo>
                    <a:pt x="241036" y="6794"/>
                    <a:pt x="232194" y="5689"/>
                    <a:pt x="229099" y="5468"/>
                  </a:cubicBezTo>
                  <a:cubicBezTo>
                    <a:pt x="220921" y="5468"/>
                    <a:pt x="212079" y="5689"/>
                    <a:pt x="203237" y="5910"/>
                  </a:cubicBezTo>
                  <a:cubicBezTo>
                    <a:pt x="194174" y="5468"/>
                    <a:pt x="185111" y="7678"/>
                    <a:pt x="175606" y="8563"/>
                  </a:cubicBezTo>
                  <a:cubicBezTo>
                    <a:pt x="166101" y="9226"/>
                    <a:pt x="156817" y="12542"/>
                    <a:pt x="147312" y="14531"/>
                  </a:cubicBezTo>
                  <a:cubicBezTo>
                    <a:pt x="137807" y="16520"/>
                    <a:pt x="128523" y="20720"/>
                    <a:pt x="119239" y="23594"/>
                  </a:cubicBezTo>
                  <a:cubicBezTo>
                    <a:pt x="110176" y="27352"/>
                    <a:pt x="101334" y="31552"/>
                    <a:pt x="92713" y="35973"/>
                  </a:cubicBezTo>
                  <a:cubicBezTo>
                    <a:pt x="84313" y="41057"/>
                    <a:pt x="75913" y="45478"/>
                    <a:pt x="68619" y="51225"/>
                  </a:cubicBezTo>
                  <a:cubicBezTo>
                    <a:pt x="61103" y="56088"/>
                    <a:pt x="54030" y="62056"/>
                    <a:pt x="47619" y="67361"/>
                  </a:cubicBezTo>
                  <a:cubicBezTo>
                    <a:pt x="41430" y="73109"/>
                    <a:pt x="35462" y="78414"/>
                    <a:pt x="30598" y="83498"/>
                  </a:cubicBezTo>
                  <a:cubicBezTo>
                    <a:pt x="25514" y="88803"/>
                    <a:pt x="21535" y="93666"/>
                    <a:pt x="18220" y="97866"/>
                  </a:cubicBezTo>
                  <a:cubicBezTo>
                    <a:pt x="14904" y="102066"/>
                    <a:pt x="12251" y="105382"/>
                    <a:pt x="10704" y="107813"/>
                  </a:cubicBezTo>
                  <a:cubicBezTo>
                    <a:pt x="9157" y="110245"/>
                    <a:pt x="8273" y="111571"/>
                    <a:pt x="8273" y="111571"/>
                  </a:cubicBezTo>
                  <a:lnTo>
                    <a:pt x="8052" y="112013"/>
                  </a:lnTo>
                  <a:cubicBezTo>
                    <a:pt x="6062" y="115108"/>
                    <a:pt x="2967" y="114666"/>
                    <a:pt x="1199" y="111129"/>
                  </a:cubicBezTo>
                  <a:cubicBezTo>
                    <a:pt x="-569" y="107592"/>
                    <a:pt x="-348" y="101845"/>
                    <a:pt x="1641" y="98750"/>
                  </a:cubicBezTo>
                  <a:cubicBezTo>
                    <a:pt x="1641" y="98529"/>
                    <a:pt x="1862" y="98529"/>
                    <a:pt x="1862" y="98529"/>
                  </a:cubicBezTo>
                  <a:cubicBezTo>
                    <a:pt x="1862" y="98529"/>
                    <a:pt x="2967" y="97203"/>
                    <a:pt x="4736" y="94550"/>
                  </a:cubicBezTo>
                  <a:cubicBezTo>
                    <a:pt x="6504" y="91677"/>
                    <a:pt x="9378" y="88582"/>
                    <a:pt x="12915" y="84161"/>
                  </a:cubicBezTo>
                  <a:cubicBezTo>
                    <a:pt x="16672" y="79961"/>
                    <a:pt x="20872" y="74877"/>
                    <a:pt x="26177" y="70014"/>
                  </a:cubicBezTo>
                  <a:cubicBezTo>
                    <a:pt x="31483" y="64709"/>
                    <a:pt x="37451" y="59846"/>
                    <a:pt x="44082" y="54099"/>
                  </a:cubicBezTo>
                  <a:cubicBezTo>
                    <a:pt x="50714" y="49014"/>
                    <a:pt x="58008" y="43046"/>
                    <a:pt x="65966" y="38625"/>
                  </a:cubicBezTo>
                  <a:cubicBezTo>
                    <a:pt x="73703" y="33320"/>
                    <a:pt x="82324" y="29341"/>
                    <a:pt x="90944" y="24699"/>
                  </a:cubicBezTo>
                  <a:cubicBezTo>
                    <a:pt x="99786" y="20499"/>
                    <a:pt x="108849" y="16962"/>
                    <a:pt x="118133" y="13426"/>
                  </a:cubicBezTo>
                  <a:cubicBezTo>
                    <a:pt x="127638" y="10994"/>
                    <a:pt x="137143" y="7236"/>
                    <a:pt x="146648" y="5910"/>
                  </a:cubicBezTo>
                  <a:cubicBezTo>
                    <a:pt x="156375" y="4363"/>
                    <a:pt x="165880" y="1710"/>
                    <a:pt x="175385" y="1489"/>
                  </a:cubicBezTo>
                  <a:cubicBezTo>
                    <a:pt x="184890" y="1047"/>
                    <a:pt x="194174" y="-500"/>
                    <a:pt x="203237" y="163"/>
                  </a:cubicBezTo>
                  <a:cubicBezTo>
                    <a:pt x="212079" y="605"/>
                    <a:pt x="220921" y="1047"/>
                    <a:pt x="229099" y="1268"/>
                  </a:cubicBezTo>
                  <a:close/>
                </a:path>
              </a:pathLst>
            </a:custGeom>
            <a:solidFill>
              <a:srgbClr val="A2523F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156">
              <a:extLst>
                <a:ext uri="{FF2B5EF4-FFF2-40B4-BE49-F238E27FC236}">
                  <a16:creationId xmlns:a16="http://schemas.microsoft.com/office/drawing/2014/main" id="{BCDFCC14-BD4E-40A0-B8AD-E5C27DDFB0E2}"/>
                </a:ext>
              </a:extLst>
            </p:cNvPr>
            <p:cNvSpPr/>
            <p:nvPr/>
          </p:nvSpPr>
          <p:spPr>
            <a:xfrm rot="-1800044">
              <a:off x="2628053" y="6146797"/>
              <a:ext cx="60123" cy="83996"/>
            </a:xfrm>
            <a:custGeom>
              <a:avLst/>
              <a:gdLst>
                <a:gd name="connsiteX0" fmla="*/ 60124 w 60123"/>
                <a:gd name="connsiteY0" fmla="*/ 41998 h 83996"/>
                <a:gd name="connsiteX1" fmla="*/ 30062 w 60123"/>
                <a:gd name="connsiteY1" fmla="*/ 83996 h 83996"/>
                <a:gd name="connsiteX2" fmla="*/ 0 w 60123"/>
                <a:gd name="connsiteY2" fmla="*/ 41998 h 83996"/>
                <a:gd name="connsiteX3" fmla="*/ 30062 w 60123"/>
                <a:gd name="connsiteY3" fmla="*/ 0 h 83996"/>
                <a:gd name="connsiteX4" fmla="*/ 60124 w 60123"/>
                <a:gd name="connsiteY4" fmla="*/ 41998 h 8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23" h="83996">
                  <a:moveTo>
                    <a:pt x="60124" y="41998"/>
                  </a:moveTo>
                  <a:cubicBezTo>
                    <a:pt x="60124" y="65193"/>
                    <a:pt x="46664" y="83996"/>
                    <a:pt x="30062" y="83996"/>
                  </a:cubicBezTo>
                  <a:cubicBezTo>
                    <a:pt x="13459" y="83996"/>
                    <a:pt x="0" y="65193"/>
                    <a:pt x="0" y="41998"/>
                  </a:cubicBezTo>
                  <a:cubicBezTo>
                    <a:pt x="0" y="18803"/>
                    <a:pt x="13459" y="0"/>
                    <a:pt x="30062" y="0"/>
                  </a:cubicBezTo>
                  <a:cubicBezTo>
                    <a:pt x="46664" y="0"/>
                    <a:pt x="60124" y="18803"/>
                    <a:pt x="60124" y="41998"/>
                  </a:cubicBezTo>
                  <a:close/>
                </a:path>
              </a:pathLst>
            </a:custGeom>
            <a:solidFill>
              <a:srgbClr val="2D150D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157">
              <a:extLst>
                <a:ext uri="{FF2B5EF4-FFF2-40B4-BE49-F238E27FC236}">
                  <a16:creationId xmlns:a16="http://schemas.microsoft.com/office/drawing/2014/main" id="{BAC8745C-C2BD-4262-A553-54F0BF113102}"/>
                </a:ext>
              </a:extLst>
            </p:cNvPr>
            <p:cNvSpPr/>
            <p:nvPr/>
          </p:nvSpPr>
          <p:spPr>
            <a:xfrm rot="-1800044">
              <a:off x="2386046" y="6268985"/>
              <a:ext cx="67197" cy="83996"/>
            </a:xfrm>
            <a:custGeom>
              <a:avLst/>
              <a:gdLst>
                <a:gd name="connsiteX0" fmla="*/ 67197 w 67197"/>
                <a:gd name="connsiteY0" fmla="*/ 41998 h 83996"/>
                <a:gd name="connsiteX1" fmla="*/ 33599 w 67197"/>
                <a:gd name="connsiteY1" fmla="*/ 83996 h 83996"/>
                <a:gd name="connsiteX2" fmla="*/ 0 w 67197"/>
                <a:gd name="connsiteY2" fmla="*/ 41998 h 83996"/>
                <a:gd name="connsiteX3" fmla="*/ 33599 w 67197"/>
                <a:gd name="connsiteY3" fmla="*/ 0 h 83996"/>
                <a:gd name="connsiteX4" fmla="*/ 67197 w 67197"/>
                <a:gd name="connsiteY4" fmla="*/ 41998 h 8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97" h="83996">
                  <a:moveTo>
                    <a:pt x="67197" y="41998"/>
                  </a:moveTo>
                  <a:cubicBezTo>
                    <a:pt x="67197" y="65193"/>
                    <a:pt x="52154" y="83996"/>
                    <a:pt x="33599" y="83996"/>
                  </a:cubicBezTo>
                  <a:cubicBezTo>
                    <a:pt x="15043" y="83996"/>
                    <a:pt x="0" y="65193"/>
                    <a:pt x="0" y="41998"/>
                  </a:cubicBezTo>
                  <a:cubicBezTo>
                    <a:pt x="0" y="18803"/>
                    <a:pt x="15043" y="0"/>
                    <a:pt x="33599" y="0"/>
                  </a:cubicBezTo>
                  <a:cubicBezTo>
                    <a:pt x="52154" y="0"/>
                    <a:pt x="67197" y="18803"/>
                    <a:pt x="67197" y="41998"/>
                  </a:cubicBezTo>
                  <a:close/>
                </a:path>
              </a:pathLst>
            </a:custGeom>
            <a:solidFill>
              <a:srgbClr val="2D150D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158">
              <a:extLst>
                <a:ext uri="{FF2B5EF4-FFF2-40B4-BE49-F238E27FC236}">
                  <a16:creationId xmlns:a16="http://schemas.microsoft.com/office/drawing/2014/main" id="{F086F36E-9375-4F95-BE1B-18ED29CD4EA4}"/>
                </a:ext>
              </a:extLst>
            </p:cNvPr>
            <p:cNvSpPr/>
            <p:nvPr/>
          </p:nvSpPr>
          <p:spPr>
            <a:xfrm>
              <a:off x="2545057" y="5988241"/>
              <a:ext cx="104482" cy="37441"/>
            </a:xfrm>
            <a:custGeom>
              <a:avLst/>
              <a:gdLst>
                <a:gd name="connsiteX0" fmla="*/ 4569 w 104482"/>
                <a:gd name="connsiteY0" fmla="*/ 31694 h 37441"/>
                <a:gd name="connsiteX1" fmla="*/ 46568 w 104482"/>
                <a:gd name="connsiteY1" fmla="*/ 23736 h 37441"/>
                <a:gd name="connsiteX2" fmla="*/ 70221 w 104482"/>
                <a:gd name="connsiteY2" fmla="*/ 28157 h 37441"/>
                <a:gd name="connsiteX3" fmla="*/ 82157 w 104482"/>
                <a:gd name="connsiteY3" fmla="*/ 31694 h 37441"/>
                <a:gd name="connsiteX4" fmla="*/ 92988 w 104482"/>
                <a:gd name="connsiteY4" fmla="*/ 35451 h 37441"/>
                <a:gd name="connsiteX5" fmla="*/ 90336 w 104482"/>
                <a:gd name="connsiteY5" fmla="*/ 32799 h 37441"/>
                <a:gd name="connsiteX6" fmla="*/ 90778 w 104482"/>
                <a:gd name="connsiteY6" fmla="*/ 33462 h 37441"/>
                <a:gd name="connsiteX7" fmla="*/ 90778 w 104482"/>
                <a:gd name="connsiteY7" fmla="*/ 25946 h 37441"/>
                <a:gd name="connsiteX8" fmla="*/ 90557 w 104482"/>
                <a:gd name="connsiteY8" fmla="*/ 26388 h 37441"/>
                <a:gd name="connsiteX9" fmla="*/ 94978 w 104482"/>
                <a:gd name="connsiteY9" fmla="*/ 23073 h 37441"/>
                <a:gd name="connsiteX10" fmla="*/ 94315 w 104482"/>
                <a:gd name="connsiteY10" fmla="*/ 23294 h 37441"/>
                <a:gd name="connsiteX11" fmla="*/ 98294 w 104482"/>
                <a:gd name="connsiteY11" fmla="*/ 23294 h 37441"/>
                <a:gd name="connsiteX12" fmla="*/ 97852 w 104482"/>
                <a:gd name="connsiteY12" fmla="*/ 23073 h 37441"/>
                <a:gd name="connsiteX13" fmla="*/ 102936 w 104482"/>
                <a:gd name="connsiteY13" fmla="*/ 28157 h 37441"/>
                <a:gd name="connsiteX14" fmla="*/ 92325 w 104482"/>
                <a:gd name="connsiteY14" fmla="*/ 16220 h 37441"/>
                <a:gd name="connsiteX15" fmla="*/ 81052 w 104482"/>
                <a:gd name="connsiteY15" fmla="*/ 7157 h 37441"/>
                <a:gd name="connsiteX16" fmla="*/ 48558 w 104482"/>
                <a:gd name="connsiteY16" fmla="*/ 526 h 37441"/>
                <a:gd name="connsiteX17" fmla="*/ 19822 w 104482"/>
                <a:gd name="connsiteY17" fmla="*/ 9147 h 37441"/>
                <a:gd name="connsiteX18" fmla="*/ 812 w 104482"/>
                <a:gd name="connsiteY18" fmla="*/ 27052 h 37441"/>
                <a:gd name="connsiteX19" fmla="*/ 5454 w 104482"/>
                <a:gd name="connsiteY19" fmla="*/ 30588 h 37441"/>
                <a:gd name="connsiteX20" fmla="*/ 47011 w 104482"/>
                <a:gd name="connsiteY20" fmla="*/ 15557 h 37441"/>
                <a:gd name="connsiteX21" fmla="*/ 71768 w 104482"/>
                <a:gd name="connsiteY21" fmla="*/ 19315 h 37441"/>
                <a:gd name="connsiteX22" fmla="*/ 90557 w 104482"/>
                <a:gd name="connsiteY22" fmla="*/ 35009 h 37441"/>
                <a:gd name="connsiteX23" fmla="*/ 88567 w 104482"/>
                <a:gd name="connsiteY23" fmla="*/ 31694 h 37441"/>
                <a:gd name="connsiteX24" fmla="*/ 88789 w 104482"/>
                <a:gd name="connsiteY24" fmla="*/ 32136 h 37441"/>
                <a:gd name="connsiteX25" fmla="*/ 93873 w 104482"/>
                <a:gd name="connsiteY25" fmla="*/ 37220 h 37441"/>
                <a:gd name="connsiteX26" fmla="*/ 104483 w 104482"/>
                <a:gd name="connsiteY26" fmla="*/ 29483 h 37441"/>
                <a:gd name="connsiteX27" fmla="*/ 93873 w 104482"/>
                <a:gd name="connsiteY27" fmla="*/ 19757 h 37441"/>
                <a:gd name="connsiteX28" fmla="*/ 59831 w 104482"/>
                <a:gd name="connsiteY28" fmla="*/ 11136 h 37441"/>
                <a:gd name="connsiteX29" fmla="*/ 1254 w 104482"/>
                <a:gd name="connsiteY29" fmla="*/ 25283 h 37441"/>
                <a:gd name="connsiteX30" fmla="*/ 4569 w 104482"/>
                <a:gd name="connsiteY30" fmla="*/ 31694 h 3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4482" h="37441">
                  <a:moveTo>
                    <a:pt x="4569" y="31694"/>
                  </a:moveTo>
                  <a:cubicBezTo>
                    <a:pt x="18495" y="26609"/>
                    <a:pt x="31537" y="22631"/>
                    <a:pt x="46568" y="23736"/>
                  </a:cubicBezTo>
                  <a:cubicBezTo>
                    <a:pt x="54526" y="24399"/>
                    <a:pt x="62484" y="25946"/>
                    <a:pt x="70221" y="28157"/>
                  </a:cubicBezTo>
                  <a:cubicBezTo>
                    <a:pt x="74199" y="29262"/>
                    <a:pt x="78178" y="30367"/>
                    <a:pt x="82157" y="31694"/>
                  </a:cubicBezTo>
                  <a:cubicBezTo>
                    <a:pt x="85473" y="32799"/>
                    <a:pt x="90557" y="33683"/>
                    <a:pt x="92988" y="35451"/>
                  </a:cubicBezTo>
                  <a:cubicBezTo>
                    <a:pt x="92104" y="34567"/>
                    <a:pt x="91220" y="33683"/>
                    <a:pt x="90336" y="32799"/>
                  </a:cubicBezTo>
                  <a:cubicBezTo>
                    <a:pt x="90557" y="33020"/>
                    <a:pt x="90557" y="33241"/>
                    <a:pt x="90778" y="33462"/>
                  </a:cubicBezTo>
                  <a:cubicBezTo>
                    <a:pt x="90778" y="31030"/>
                    <a:pt x="90778" y="28599"/>
                    <a:pt x="90778" y="25946"/>
                  </a:cubicBezTo>
                  <a:cubicBezTo>
                    <a:pt x="90778" y="26167"/>
                    <a:pt x="90557" y="26388"/>
                    <a:pt x="90557" y="26388"/>
                  </a:cubicBezTo>
                  <a:cubicBezTo>
                    <a:pt x="92104" y="25283"/>
                    <a:pt x="93431" y="24178"/>
                    <a:pt x="94978" y="23073"/>
                  </a:cubicBezTo>
                  <a:cubicBezTo>
                    <a:pt x="94757" y="23073"/>
                    <a:pt x="94536" y="23294"/>
                    <a:pt x="94315" y="23294"/>
                  </a:cubicBezTo>
                  <a:cubicBezTo>
                    <a:pt x="95641" y="23294"/>
                    <a:pt x="96967" y="23294"/>
                    <a:pt x="98294" y="23294"/>
                  </a:cubicBezTo>
                  <a:cubicBezTo>
                    <a:pt x="98073" y="23294"/>
                    <a:pt x="97852" y="23294"/>
                    <a:pt x="97852" y="23073"/>
                  </a:cubicBezTo>
                  <a:cubicBezTo>
                    <a:pt x="99620" y="24841"/>
                    <a:pt x="101388" y="26609"/>
                    <a:pt x="102936" y="28157"/>
                  </a:cubicBezTo>
                  <a:cubicBezTo>
                    <a:pt x="101830" y="23515"/>
                    <a:pt x="95862" y="19315"/>
                    <a:pt x="92325" y="16220"/>
                  </a:cubicBezTo>
                  <a:cubicBezTo>
                    <a:pt x="88789" y="12904"/>
                    <a:pt x="85031" y="9810"/>
                    <a:pt x="81052" y="7157"/>
                  </a:cubicBezTo>
                  <a:cubicBezTo>
                    <a:pt x="71105" y="747"/>
                    <a:pt x="60052" y="-1022"/>
                    <a:pt x="48558" y="526"/>
                  </a:cubicBezTo>
                  <a:cubicBezTo>
                    <a:pt x="38611" y="1852"/>
                    <a:pt x="28664" y="4284"/>
                    <a:pt x="19822" y="9147"/>
                  </a:cubicBezTo>
                  <a:cubicBezTo>
                    <a:pt x="12306" y="13347"/>
                    <a:pt x="4127" y="18652"/>
                    <a:pt x="812" y="27052"/>
                  </a:cubicBezTo>
                  <a:cubicBezTo>
                    <a:pt x="-294" y="29483"/>
                    <a:pt x="3243" y="31915"/>
                    <a:pt x="5454" y="30588"/>
                  </a:cubicBezTo>
                  <a:cubicBezTo>
                    <a:pt x="17611" y="21967"/>
                    <a:pt x="32200" y="17104"/>
                    <a:pt x="47011" y="15557"/>
                  </a:cubicBezTo>
                  <a:cubicBezTo>
                    <a:pt x="55631" y="14673"/>
                    <a:pt x="64031" y="14894"/>
                    <a:pt x="71768" y="19315"/>
                  </a:cubicBezTo>
                  <a:cubicBezTo>
                    <a:pt x="78841" y="23294"/>
                    <a:pt x="84589" y="29483"/>
                    <a:pt x="90557" y="35009"/>
                  </a:cubicBezTo>
                  <a:cubicBezTo>
                    <a:pt x="89894" y="33904"/>
                    <a:pt x="89231" y="32799"/>
                    <a:pt x="88567" y="31694"/>
                  </a:cubicBezTo>
                  <a:cubicBezTo>
                    <a:pt x="88567" y="31915"/>
                    <a:pt x="88567" y="31915"/>
                    <a:pt x="88789" y="32136"/>
                  </a:cubicBezTo>
                  <a:cubicBezTo>
                    <a:pt x="89452" y="34567"/>
                    <a:pt x="91441" y="36778"/>
                    <a:pt x="93873" y="37220"/>
                  </a:cubicBezTo>
                  <a:cubicBezTo>
                    <a:pt x="98957" y="38325"/>
                    <a:pt x="104483" y="35230"/>
                    <a:pt x="104483" y="29483"/>
                  </a:cubicBezTo>
                  <a:cubicBezTo>
                    <a:pt x="104483" y="23294"/>
                    <a:pt x="98736" y="21304"/>
                    <a:pt x="93873" y="19757"/>
                  </a:cubicBezTo>
                  <a:cubicBezTo>
                    <a:pt x="82599" y="16220"/>
                    <a:pt x="71326" y="12683"/>
                    <a:pt x="59831" y="11136"/>
                  </a:cubicBezTo>
                  <a:cubicBezTo>
                    <a:pt x="40821" y="8484"/>
                    <a:pt x="14517" y="8926"/>
                    <a:pt x="1254" y="25283"/>
                  </a:cubicBezTo>
                  <a:cubicBezTo>
                    <a:pt x="-1399" y="27936"/>
                    <a:pt x="370" y="33241"/>
                    <a:pt x="4569" y="31694"/>
                  </a:cubicBezTo>
                  <a:close/>
                </a:path>
              </a:pathLst>
            </a:custGeom>
            <a:solidFill>
              <a:srgbClr val="5D1D19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159">
              <a:extLst>
                <a:ext uri="{FF2B5EF4-FFF2-40B4-BE49-F238E27FC236}">
                  <a16:creationId xmlns:a16="http://schemas.microsoft.com/office/drawing/2014/main" id="{5DC50ED8-22F0-4C6C-8442-E6BF0DD14569}"/>
                </a:ext>
              </a:extLst>
            </p:cNvPr>
            <p:cNvSpPr/>
            <p:nvPr/>
          </p:nvSpPr>
          <p:spPr>
            <a:xfrm>
              <a:off x="2220661" y="6092626"/>
              <a:ext cx="62136" cy="54874"/>
            </a:xfrm>
            <a:custGeom>
              <a:avLst/>
              <a:gdLst>
                <a:gd name="connsiteX0" fmla="*/ 7783 w 62136"/>
                <a:gd name="connsiteY0" fmla="*/ 54853 h 54874"/>
                <a:gd name="connsiteX1" fmla="*/ 15962 w 62136"/>
                <a:gd name="connsiteY1" fmla="*/ 50432 h 54874"/>
                <a:gd name="connsiteX2" fmla="*/ 21267 w 62136"/>
                <a:gd name="connsiteY2" fmla="*/ 44464 h 54874"/>
                <a:gd name="connsiteX3" fmla="*/ 32762 w 62136"/>
                <a:gd name="connsiteY3" fmla="*/ 32970 h 54874"/>
                <a:gd name="connsiteX4" fmla="*/ 44256 w 62136"/>
                <a:gd name="connsiteY4" fmla="*/ 23686 h 54874"/>
                <a:gd name="connsiteX5" fmla="*/ 58403 w 62136"/>
                <a:gd name="connsiteY5" fmla="*/ 14844 h 54874"/>
                <a:gd name="connsiteX6" fmla="*/ 61056 w 62136"/>
                <a:gd name="connsiteY6" fmla="*/ 4454 h 54874"/>
                <a:gd name="connsiteX7" fmla="*/ 48235 w 62136"/>
                <a:gd name="connsiteY7" fmla="*/ 697 h 54874"/>
                <a:gd name="connsiteX8" fmla="*/ 45140 w 62136"/>
                <a:gd name="connsiteY8" fmla="*/ 1139 h 54874"/>
                <a:gd name="connsiteX9" fmla="*/ 42709 w 62136"/>
                <a:gd name="connsiteY9" fmla="*/ 1802 h 54874"/>
                <a:gd name="connsiteX10" fmla="*/ 36077 w 62136"/>
                <a:gd name="connsiteY10" fmla="*/ 4454 h 54874"/>
                <a:gd name="connsiteX11" fmla="*/ 16846 w 62136"/>
                <a:gd name="connsiteY11" fmla="*/ 15286 h 54874"/>
                <a:gd name="connsiteX12" fmla="*/ 1815 w 62136"/>
                <a:gd name="connsiteY12" fmla="*/ 32306 h 54874"/>
                <a:gd name="connsiteX13" fmla="*/ 5794 w 62136"/>
                <a:gd name="connsiteY13" fmla="*/ 53969 h 54874"/>
                <a:gd name="connsiteX14" fmla="*/ 11983 w 62136"/>
                <a:gd name="connsiteY14" fmla="*/ 51538 h 54874"/>
                <a:gd name="connsiteX15" fmla="*/ 11983 w 62136"/>
                <a:gd name="connsiteY15" fmla="*/ 43359 h 54874"/>
                <a:gd name="connsiteX16" fmla="*/ 12646 w 62136"/>
                <a:gd name="connsiteY16" fmla="*/ 40485 h 54874"/>
                <a:gd name="connsiteX17" fmla="*/ 12867 w 62136"/>
                <a:gd name="connsiteY17" fmla="*/ 39822 h 54874"/>
                <a:gd name="connsiteX18" fmla="*/ 13531 w 62136"/>
                <a:gd name="connsiteY18" fmla="*/ 38275 h 54874"/>
                <a:gd name="connsiteX19" fmla="*/ 23920 w 62136"/>
                <a:gd name="connsiteY19" fmla="*/ 27664 h 54874"/>
                <a:gd name="connsiteX20" fmla="*/ 39393 w 62136"/>
                <a:gd name="connsiteY20" fmla="*/ 19707 h 54874"/>
                <a:gd name="connsiteX21" fmla="*/ 47130 w 62136"/>
                <a:gd name="connsiteY21" fmla="*/ 16612 h 54874"/>
                <a:gd name="connsiteX22" fmla="*/ 51772 w 62136"/>
                <a:gd name="connsiteY22" fmla="*/ 15728 h 54874"/>
                <a:gd name="connsiteX23" fmla="*/ 53540 w 62136"/>
                <a:gd name="connsiteY23" fmla="*/ 15286 h 54874"/>
                <a:gd name="connsiteX24" fmla="*/ 50446 w 62136"/>
                <a:gd name="connsiteY24" fmla="*/ 14623 h 54874"/>
                <a:gd name="connsiteX25" fmla="*/ 47793 w 62136"/>
                <a:gd name="connsiteY25" fmla="*/ 11970 h 54874"/>
                <a:gd name="connsiteX26" fmla="*/ 48014 w 62136"/>
                <a:gd name="connsiteY26" fmla="*/ 12412 h 54874"/>
                <a:gd name="connsiteX27" fmla="*/ 50667 w 62136"/>
                <a:gd name="connsiteY27" fmla="*/ 2023 h 54874"/>
                <a:gd name="connsiteX28" fmla="*/ 22815 w 62136"/>
                <a:gd name="connsiteY28" fmla="*/ 22580 h 54874"/>
                <a:gd name="connsiteX29" fmla="*/ 11541 w 62136"/>
                <a:gd name="connsiteY29" fmla="*/ 34738 h 54874"/>
                <a:gd name="connsiteX30" fmla="*/ 5794 w 62136"/>
                <a:gd name="connsiteY30" fmla="*/ 42254 h 54874"/>
                <a:gd name="connsiteX31" fmla="*/ 3583 w 62136"/>
                <a:gd name="connsiteY31" fmla="*/ 51759 h 54874"/>
                <a:gd name="connsiteX32" fmla="*/ 7783 w 62136"/>
                <a:gd name="connsiteY32" fmla="*/ 54853 h 5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2136" h="54874">
                  <a:moveTo>
                    <a:pt x="7783" y="54853"/>
                  </a:moveTo>
                  <a:cubicBezTo>
                    <a:pt x="11541" y="54632"/>
                    <a:pt x="13752" y="53306"/>
                    <a:pt x="15962" y="50432"/>
                  </a:cubicBezTo>
                  <a:cubicBezTo>
                    <a:pt x="17730" y="48443"/>
                    <a:pt x="19499" y="46232"/>
                    <a:pt x="21267" y="44464"/>
                  </a:cubicBezTo>
                  <a:cubicBezTo>
                    <a:pt x="25025" y="40485"/>
                    <a:pt x="28783" y="36727"/>
                    <a:pt x="32762" y="32970"/>
                  </a:cubicBezTo>
                  <a:cubicBezTo>
                    <a:pt x="36741" y="29212"/>
                    <a:pt x="40277" y="26559"/>
                    <a:pt x="44256" y="23686"/>
                  </a:cubicBezTo>
                  <a:cubicBezTo>
                    <a:pt x="48677" y="20370"/>
                    <a:pt x="53540" y="17496"/>
                    <a:pt x="58403" y="14844"/>
                  </a:cubicBezTo>
                  <a:cubicBezTo>
                    <a:pt x="61940" y="12854"/>
                    <a:pt x="63266" y="7770"/>
                    <a:pt x="61056" y="4454"/>
                  </a:cubicBezTo>
                  <a:cubicBezTo>
                    <a:pt x="57961" y="-409"/>
                    <a:pt x="53098" y="-630"/>
                    <a:pt x="48235" y="697"/>
                  </a:cubicBezTo>
                  <a:cubicBezTo>
                    <a:pt x="50446" y="33"/>
                    <a:pt x="45582" y="1139"/>
                    <a:pt x="45140" y="1139"/>
                  </a:cubicBezTo>
                  <a:cubicBezTo>
                    <a:pt x="44256" y="1360"/>
                    <a:pt x="43593" y="1581"/>
                    <a:pt x="42709" y="1802"/>
                  </a:cubicBezTo>
                  <a:cubicBezTo>
                    <a:pt x="40498" y="2465"/>
                    <a:pt x="38288" y="3349"/>
                    <a:pt x="36077" y="4454"/>
                  </a:cubicBezTo>
                  <a:cubicBezTo>
                    <a:pt x="29446" y="7328"/>
                    <a:pt x="22815" y="10865"/>
                    <a:pt x="16846" y="15286"/>
                  </a:cubicBezTo>
                  <a:cubicBezTo>
                    <a:pt x="10657" y="19707"/>
                    <a:pt x="4910" y="25233"/>
                    <a:pt x="1815" y="32306"/>
                  </a:cubicBezTo>
                  <a:cubicBezTo>
                    <a:pt x="-1059" y="38717"/>
                    <a:pt x="-1059" y="49990"/>
                    <a:pt x="5794" y="53969"/>
                  </a:cubicBezTo>
                  <a:cubicBezTo>
                    <a:pt x="8004" y="55295"/>
                    <a:pt x="11541" y="54190"/>
                    <a:pt x="11983" y="51538"/>
                  </a:cubicBezTo>
                  <a:cubicBezTo>
                    <a:pt x="12425" y="48885"/>
                    <a:pt x="11762" y="46232"/>
                    <a:pt x="11983" y="43359"/>
                  </a:cubicBezTo>
                  <a:cubicBezTo>
                    <a:pt x="11983" y="42696"/>
                    <a:pt x="12204" y="41590"/>
                    <a:pt x="12646" y="40485"/>
                  </a:cubicBezTo>
                  <a:cubicBezTo>
                    <a:pt x="12425" y="41369"/>
                    <a:pt x="12867" y="40264"/>
                    <a:pt x="12867" y="39822"/>
                  </a:cubicBezTo>
                  <a:cubicBezTo>
                    <a:pt x="13088" y="39380"/>
                    <a:pt x="13310" y="38717"/>
                    <a:pt x="13531" y="38275"/>
                  </a:cubicBezTo>
                  <a:cubicBezTo>
                    <a:pt x="15962" y="33854"/>
                    <a:pt x="19941" y="30317"/>
                    <a:pt x="23920" y="27664"/>
                  </a:cubicBezTo>
                  <a:cubicBezTo>
                    <a:pt x="28783" y="24570"/>
                    <a:pt x="34088" y="22138"/>
                    <a:pt x="39393" y="19707"/>
                  </a:cubicBezTo>
                  <a:cubicBezTo>
                    <a:pt x="42488" y="18380"/>
                    <a:pt x="44035" y="17496"/>
                    <a:pt x="47130" y="16612"/>
                  </a:cubicBezTo>
                  <a:cubicBezTo>
                    <a:pt x="48677" y="16170"/>
                    <a:pt x="50224" y="15949"/>
                    <a:pt x="51772" y="15728"/>
                  </a:cubicBezTo>
                  <a:cubicBezTo>
                    <a:pt x="52435" y="15728"/>
                    <a:pt x="52877" y="15507"/>
                    <a:pt x="53540" y="15286"/>
                  </a:cubicBezTo>
                  <a:cubicBezTo>
                    <a:pt x="56414" y="14623"/>
                    <a:pt x="52877" y="16170"/>
                    <a:pt x="50446" y="14623"/>
                  </a:cubicBezTo>
                  <a:cubicBezTo>
                    <a:pt x="49561" y="13738"/>
                    <a:pt x="48677" y="12854"/>
                    <a:pt x="47793" y="11970"/>
                  </a:cubicBezTo>
                  <a:cubicBezTo>
                    <a:pt x="47793" y="12191"/>
                    <a:pt x="48014" y="12191"/>
                    <a:pt x="48014" y="12412"/>
                  </a:cubicBezTo>
                  <a:cubicBezTo>
                    <a:pt x="48898" y="8875"/>
                    <a:pt x="49782" y="5560"/>
                    <a:pt x="50667" y="2023"/>
                  </a:cubicBezTo>
                  <a:cubicBezTo>
                    <a:pt x="40719" y="7770"/>
                    <a:pt x="31214" y="14623"/>
                    <a:pt x="22815" y="22580"/>
                  </a:cubicBezTo>
                  <a:cubicBezTo>
                    <a:pt x="18836" y="26338"/>
                    <a:pt x="14857" y="30317"/>
                    <a:pt x="11541" y="34738"/>
                  </a:cubicBezTo>
                  <a:cubicBezTo>
                    <a:pt x="9552" y="37169"/>
                    <a:pt x="7562" y="39822"/>
                    <a:pt x="5794" y="42254"/>
                  </a:cubicBezTo>
                  <a:cubicBezTo>
                    <a:pt x="3583" y="45348"/>
                    <a:pt x="2478" y="48001"/>
                    <a:pt x="3583" y="51759"/>
                  </a:cubicBezTo>
                  <a:cubicBezTo>
                    <a:pt x="3804" y="53527"/>
                    <a:pt x="5794" y="55074"/>
                    <a:pt x="7783" y="54853"/>
                  </a:cubicBezTo>
                  <a:close/>
                </a:path>
              </a:pathLst>
            </a:custGeom>
            <a:solidFill>
              <a:srgbClr val="5D1D19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9" name="Graphic 283">
            <a:extLst>
              <a:ext uri="{FF2B5EF4-FFF2-40B4-BE49-F238E27FC236}">
                <a16:creationId xmlns:a16="http://schemas.microsoft.com/office/drawing/2014/main" id="{E51B962D-E8CF-4277-BBFC-5D5AC9045732}"/>
              </a:ext>
            </a:extLst>
          </p:cNvPr>
          <p:cNvGrpSpPr/>
          <p:nvPr/>
        </p:nvGrpSpPr>
        <p:grpSpPr>
          <a:xfrm>
            <a:off x="7414040" y="5369564"/>
            <a:ext cx="765700" cy="762791"/>
            <a:chOff x="1794940" y="5658301"/>
            <a:chExt cx="1301116" cy="1222338"/>
          </a:xfrm>
        </p:grpSpPr>
        <p:sp>
          <p:nvSpPr>
            <p:cNvPr id="30" name="Freeform: Shape 140">
              <a:extLst>
                <a:ext uri="{FF2B5EF4-FFF2-40B4-BE49-F238E27FC236}">
                  <a16:creationId xmlns:a16="http://schemas.microsoft.com/office/drawing/2014/main" id="{363D387D-CFC8-421C-919F-3B5807291AB6}"/>
                </a:ext>
              </a:extLst>
            </p:cNvPr>
            <p:cNvSpPr/>
            <p:nvPr/>
          </p:nvSpPr>
          <p:spPr>
            <a:xfrm>
              <a:off x="2777951" y="6116035"/>
              <a:ext cx="235433" cy="200545"/>
            </a:xfrm>
            <a:custGeom>
              <a:avLst/>
              <a:gdLst>
                <a:gd name="connsiteX0" fmla="*/ 62132 w 235433"/>
                <a:gd name="connsiteY0" fmla="*/ 200546 h 200545"/>
                <a:gd name="connsiteX1" fmla="*/ 126457 w 235433"/>
                <a:gd name="connsiteY1" fmla="*/ 44486 h 200545"/>
                <a:gd name="connsiteX2" fmla="*/ 235433 w 235433"/>
                <a:gd name="connsiteY2" fmla="*/ 130916 h 200545"/>
                <a:gd name="connsiteX3" fmla="*/ 62132 w 235433"/>
                <a:gd name="connsiteY3" fmla="*/ 200546 h 20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433" h="200545">
                  <a:moveTo>
                    <a:pt x="62132" y="200546"/>
                  </a:moveTo>
                  <a:cubicBezTo>
                    <a:pt x="-103433" y="-119310"/>
                    <a:pt x="112752" y="37634"/>
                    <a:pt x="126457" y="44486"/>
                  </a:cubicBezTo>
                  <a:cubicBezTo>
                    <a:pt x="126457" y="44486"/>
                    <a:pt x="192108" y="78306"/>
                    <a:pt x="235433" y="130916"/>
                  </a:cubicBezTo>
                  <a:lnTo>
                    <a:pt x="62132" y="200546"/>
                  </a:lnTo>
                  <a:close/>
                </a:path>
              </a:pathLst>
            </a:custGeom>
            <a:solidFill>
              <a:srgbClr val="CE6B4B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141">
              <a:extLst>
                <a:ext uri="{FF2B5EF4-FFF2-40B4-BE49-F238E27FC236}">
                  <a16:creationId xmlns:a16="http://schemas.microsoft.com/office/drawing/2014/main" id="{02E9B1E4-D67C-4294-BFDE-F7B2B8837FAB}"/>
                </a:ext>
              </a:extLst>
            </p:cNvPr>
            <p:cNvSpPr/>
            <p:nvPr/>
          </p:nvSpPr>
          <p:spPr>
            <a:xfrm>
              <a:off x="1794940" y="5889143"/>
              <a:ext cx="513646" cy="572073"/>
            </a:xfrm>
            <a:custGeom>
              <a:avLst/>
              <a:gdLst>
                <a:gd name="connsiteX0" fmla="*/ 498492 w 513646"/>
                <a:gd name="connsiteY0" fmla="*/ 119076 h 572073"/>
                <a:gd name="connsiteX1" fmla="*/ 4892 w 513646"/>
                <a:gd name="connsiteY1" fmla="*/ 14299 h 572073"/>
                <a:gd name="connsiteX2" fmla="*/ 271476 w 513646"/>
                <a:gd name="connsiteY2" fmla="*/ 546140 h 572073"/>
                <a:gd name="connsiteX3" fmla="*/ 498492 w 513646"/>
                <a:gd name="connsiteY3" fmla="*/ 119076 h 57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646" h="572073">
                  <a:moveTo>
                    <a:pt x="498492" y="119076"/>
                  </a:moveTo>
                  <a:cubicBezTo>
                    <a:pt x="498492" y="119076"/>
                    <a:pt x="251582" y="-49142"/>
                    <a:pt x="4892" y="14299"/>
                  </a:cubicBezTo>
                  <a:cubicBezTo>
                    <a:pt x="4892" y="14299"/>
                    <a:pt x="-58548" y="392070"/>
                    <a:pt x="271476" y="546140"/>
                  </a:cubicBezTo>
                  <a:cubicBezTo>
                    <a:pt x="601279" y="699989"/>
                    <a:pt x="498492" y="119076"/>
                    <a:pt x="498492" y="119076"/>
                  </a:cubicBezTo>
                  <a:close/>
                </a:path>
              </a:pathLst>
            </a:custGeom>
            <a:solidFill>
              <a:srgbClr val="B5710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142">
              <a:extLst>
                <a:ext uri="{FF2B5EF4-FFF2-40B4-BE49-F238E27FC236}">
                  <a16:creationId xmlns:a16="http://schemas.microsoft.com/office/drawing/2014/main" id="{7ACFEDDE-84C8-4168-A757-E6D52F85AD0E}"/>
                </a:ext>
              </a:extLst>
            </p:cNvPr>
            <p:cNvSpPr/>
            <p:nvPr/>
          </p:nvSpPr>
          <p:spPr>
            <a:xfrm>
              <a:off x="2259833" y="5658301"/>
              <a:ext cx="409983" cy="412917"/>
            </a:xfrm>
            <a:custGeom>
              <a:avLst/>
              <a:gdLst>
                <a:gd name="connsiteX0" fmla="*/ 0 w 409983"/>
                <a:gd name="connsiteY0" fmla="*/ 412917 h 412917"/>
                <a:gd name="connsiteX1" fmla="*/ 399654 w 409983"/>
                <a:gd name="connsiteY1" fmla="*/ 403191 h 412917"/>
                <a:gd name="connsiteX2" fmla="*/ 319193 w 409983"/>
                <a:gd name="connsiteY2" fmla="*/ 0 h 412917"/>
                <a:gd name="connsiteX3" fmla="*/ 37578 w 409983"/>
                <a:gd name="connsiteY3" fmla="*/ 247573 h 412917"/>
                <a:gd name="connsiteX4" fmla="*/ 29399 w 409983"/>
                <a:gd name="connsiteY4" fmla="*/ 268131 h 412917"/>
                <a:gd name="connsiteX5" fmla="*/ 5305 w 409983"/>
                <a:gd name="connsiteY5" fmla="*/ 364950 h 412917"/>
                <a:gd name="connsiteX6" fmla="*/ 3979 w 409983"/>
                <a:gd name="connsiteY6" fmla="*/ 374455 h 412917"/>
                <a:gd name="connsiteX7" fmla="*/ 0 w 409983"/>
                <a:gd name="connsiteY7" fmla="*/ 412917 h 41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983" h="412917">
                  <a:moveTo>
                    <a:pt x="0" y="412917"/>
                  </a:moveTo>
                  <a:lnTo>
                    <a:pt x="399654" y="403191"/>
                  </a:lnTo>
                  <a:cubicBezTo>
                    <a:pt x="399654" y="403191"/>
                    <a:pt x="452485" y="192312"/>
                    <a:pt x="319193" y="0"/>
                  </a:cubicBezTo>
                  <a:cubicBezTo>
                    <a:pt x="319193" y="0"/>
                    <a:pt x="122681" y="44873"/>
                    <a:pt x="37578" y="247573"/>
                  </a:cubicBezTo>
                  <a:cubicBezTo>
                    <a:pt x="34704" y="254205"/>
                    <a:pt x="32052" y="261057"/>
                    <a:pt x="29399" y="268131"/>
                  </a:cubicBezTo>
                  <a:cubicBezTo>
                    <a:pt x="19010" y="297309"/>
                    <a:pt x="10610" y="329582"/>
                    <a:pt x="5305" y="364950"/>
                  </a:cubicBezTo>
                  <a:cubicBezTo>
                    <a:pt x="4642" y="368266"/>
                    <a:pt x="4200" y="371360"/>
                    <a:pt x="3979" y="374455"/>
                  </a:cubicBezTo>
                  <a:cubicBezTo>
                    <a:pt x="2210" y="386834"/>
                    <a:pt x="884" y="399654"/>
                    <a:pt x="0" y="412917"/>
                  </a:cubicBezTo>
                  <a:close/>
                </a:path>
              </a:pathLst>
            </a:custGeom>
            <a:solidFill>
              <a:srgbClr val="B5710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143">
              <a:extLst>
                <a:ext uri="{FF2B5EF4-FFF2-40B4-BE49-F238E27FC236}">
                  <a16:creationId xmlns:a16="http://schemas.microsoft.com/office/drawing/2014/main" id="{12F21EEA-1134-48D4-879C-92B180E30CD2}"/>
                </a:ext>
              </a:extLst>
            </p:cNvPr>
            <p:cNvSpPr/>
            <p:nvPr/>
          </p:nvSpPr>
          <p:spPr>
            <a:xfrm>
              <a:off x="2393788" y="5682395"/>
              <a:ext cx="259024" cy="388822"/>
            </a:xfrm>
            <a:custGeom>
              <a:avLst/>
              <a:gdLst>
                <a:gd name="connsiteX0" fmla="*/ 181480 w 259024"/>
                <a:gd name="connsiteY0" fmla="*/ 0 h 388822"/>
                <a:gd name="connsiteX1" fmla="*/ 0 w 259024"/>
                <a:gd name="connsiteY1" fmla="*/ 351687 h 388822"/>
                <a:gd name="connsiteX2" fmla="*/ 244700 w 259024"/>
                <a:gd name="connsiteY2" fmla="*/ 388823 h 388822"/>
                <a:gd name="connsiteX3" fmla="*/ 181480 w 259024"/>
                <a:gd name="connsiteY3" fmla="*/ 0 h 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024" h="388822">
                  <a:moveTo>
                    <a:pt x="181480" y="0"/>
                  </a:moveTo>
                  <a:cubicBezTo>
                    <a:pt x="181480" y="0"/>
                    <a:pt x="28294" y="106987"/>
                    <a:pt x="0" y="351687"/>
                  </a:cubicBezTo>
                  <a:lnTo>
                    <a:pt x="244700" y="388823"/>
                  </a:lnTo>
                  <a:cubicBezTo>
                    <a:pt x="244700" y="388823"/>
                    <a:pt x="303941" y="202480"/>
                    <a:pt x="181480" y="0"/>
                  </a:cubicBezTo>
                  <a:close/>
                </a:path>
              </a:pathLst>
            </a:custGeom>
            <a:solidFill>
              <a:srgbClr val="8F4A1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144">
              <a:extLst>
                <a:ext uri="{FF2B5EF4-FFF2-40B4-BE49-F238E27FC236}">
                  <a16:creationId xmlns:a16="http://schemas.microsoft.com/office/drawing/2014/main" id="{24C6A804-DE5E-47EE-81F2-1A090CEEA7D5}"/>
                </a:ext>
              </a:extLst>
            </p:cNvPr>
            <p:cNvSpPr/>
            <p:nvPr/>
          </p:nvSpPr>
          <p:spPr>
            <a:xfrm>
              <a:off x="1842053" y="5987271"/>
              <a:ext cx="364728" cy="374624"/>
            </a:xfrm>
            <a:custGeom>
              <a:avLst/>
              <a:gdLst>
                <a:gd name="connsiteX0" fmla="*/ 364729 w 364728"/>
                <a:gd name="connsiteY0" fmla="*/ 86379 h 374624"/>
                <a:gd name="connsiteX1" fmla="*/ 0 w 364728"/>
                <a:gd name="connsiteY1" fmla="*/ 5475 h 374624"/>
                <a:gd name="connsiteX2" fmla="*/ 249121 w 364728"/>
                <a:gd name="connsiteY2" fmla="*/ 374625 h 374624"/>
                <a:gd name="connsiteX3" fmla="*/ 364729 w 364728"/>
                <a:gd name="connsiteY3" fmla="*/ 86379 h 37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728" h="374624">
                  <a:moveTo>
                    <a:pt x="364729" y="86379"/>
                  </a:moveTo>
                  <a:cubicBezTo>
                    <a:pt x="364729" y="86379"/>
                    <a:pt x="222816" y="-25693"/>
                    <a:pt x="0" y="5475"/>
                  </a:cubicBezTo>
                  <a:cubicBezTo>
                    <a:pt x="0" y="5475"/>
                    <a:pt x="6631" y="293721"/>
                    <a:pt x="249121" y="374625"/>
                  </a:cubicBezTo>
                  <a:lnTo>
                    <a:pt x="364729" y="86379"/>
                  </a:lnTo>
                  <a:close/>
                </a:path>
              </a:pathLst>
            </a:custGeom>
            <a:solidFill>
              <a:srgbClr val="8F4A1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145">
              <a:extLst>
                <a:ext uri="{FF2B5EF4-FFF2-40B4-BE49-F238E27FC236}">
                  <a16:creationId xmlns:a16="http://schemas.microsoft.com/office/drawing/2014/main" id="{297EC831-7CAA-4BCD-B27B-63D4636F973C}"/>
                </a:ext>
              </a:extLst>
            </p:cNvPr>
            <p:cNvSpPr/>
            <p:nvPr/>
          </p:nvSpPr>
          <p:spPr>
            <a:xfrm>
              <a:off x="1971587" y="5885283"/>
              <a:ext cx="1072779" cy="995052"/>
            </a:xfrm>
            <a:custGeom>
              <a:avLst/>
              <a:gdLst>
                <a:gd name="connsiteX0" fmla="*/ 0 w 1072779"/>
                <a:gd name="connsiteY0" fmla="*/ 492086 h 995052"/>
                <a:gd name="connsiteX1" fmla="*/ 36031 w 1072779"/>
                <a:gd name="connsiteY1" fmla="*/ 681303 h 995052"/>
                <a:gd name="connsiteX2" fmla="*/ 41557 w 1072779"/>
                <a:gd name="connsiteY2" fmla="*/ 694344 h 995052"/>
                <a:gd name="connsiteX3" fmla="*/ 58357 w 1072779"/>
                <a:gd name="connsiteY3" fmla="*/ 731701 h 995052"/>
                <a:gd name="connsiteX4" fmla="*/ 63220 w 1072779"/>
                <a:gd name="connsiteY4" fmla="*/ 741207 h 995052"/>
                <a:gd name="connsiteX5" fmla="*/ 70514 w 1072779"/>
                <a:gd name="connsiteY5" fmla="*/ 754911 h 995052"/>
                <a:gd name="connsiteX6" fmla="*/ 114945 w 1072779"/>
                <a:gd name="connsiteY6" fmla="*/ 824099 h 995052"/>
                <a:gd name="connsiteX7" fmla="*/ 136386 w 1072779"/>
                <a:gd name="connsiteY7" fmla="*/ 850404 h 995052"/>
                <a:gd name="connsiteX8" fmla="*/ 155618 w 1072779"/>
                <a:gd name="connsiteY8" fmla="*/ 871183 h 995052"/>
                <a:gd name="connsiteX9" fmla="*/ 187670 w 1072779"/>
                <a:gd name="connsiteY9" fmla="*/ 900582 h 995052"/>
                <a:gd name="connsiteX10" fmla="*/ 213753 w 1072779"/>
                <a:gd name="connsiteY10" fmla="*/ 920918 h 995052"/>
                <a:gd name="connsiteX11" fmla="*/ 213974 w 1072779"/>
                <a:gd name="connsiteY11" fmla="*/ 920918 h 995052"/>
                <a:gd name="connsiteX12" fmla="*/ 236300 w 1072779"/>
                <a:gd name="connsiteY12" fmla="*/ 935729 h 995052"/>
                <a:gd name="connsiteX13" fmla="*/ 240058 w 1072779"/>
                <a:gd name="connsiteY13" fmla="*/ 937939 h 995052"/>
                <a:gd name="connsiteX14" fmla="*/ 310572 w 1072779"/>
                <a:gd name="connsiteY14" fmla="*/ 971759 h 995052"/>
                <a:gd name="connsiteX15" fmla="*/ 417559 w 1072779"/>
                <a:gd name="connsiteY15" fmla="*/ 994085 h 995052"/>
                <a:gd name="connsiteX16" fmla="*/ 419327 w 1072779"/>
                <a:gd name="connsiteY16" fmla="*/ 994306 h 995052"/>
                <a:gd name="connsiteX17" fmla="*/ 448727 w 1072779"/>
                <a:gd name="connsiteY17" fmla="*/ 994969 h 995052"/>
                <a:gd name="connsiteX18" fmla="*/ 459558 w 1072779"/>
                <a:gd name="connsiteY18" fmla="*/ 994306 h 995052"/>
                <a:gd name="connsiteX19" fmla="*/ 531841 w 1072779"/>
                <a:gd name="connsiteY19" fmla="*/ 983917 h 995052"/>
                <a:gd name="connsiteX20" fmla="*/ 828487 w 1072779"/>
                <a:gd name="connsiteY20" fmla="*/ 843552 h 995052"/>
                <a:gd name="connsiteX21" fmla="*/ 828708 w 1072779"/>
                <a:gd name="connsiteY21" fmla="*/ 843552 h 995052"/>
                <a:gd name="connsiteX22" fmla="*/ 910938 w 1072779"/>
                <a:gd name="connsiteY22" fmla="*/ 778785 h 995052"/>
                <a:gd name="connsiteX23" fmla="*/ 1022567 w 1072779"/>
                <a:gd name="connsiteY23" fmla="*/ 639746 h 995052"/>
                <a:gd name="connsiteX24" fmla="*/ 1022788 w 1072779"/>
                <a:gd name="connsiteY24" fmla="*/ 639525 h 995052"/>
                <a:gd name="connsiteX25" fmla="*/ 1037156 w 1072779"/>
                <a:gd name="connsiteY25" fmla="*/ 607031 h 995052"/>
                <a:gd name="connsiteX26" fmla="*/ 1042240 w 1072779"/>
                <a:gd name="connsiteY26" fmla="*/ 592662 h 995052"/>
                <a:gd name="connsiteX27" fmla="*/ 1070092 w 1072779"/>
                <a:gd name="connsiteY27" fmla="*/ 429308 h 995052"/>
                <a:gd name="connsiteX28" fmla="*/ 1067881 w 1072779"/>
                <a:gd name="connsiteY28" fmla="*/ 418035 h 995052"/>
                <a:gd name="connsiteX29" fmla="*/ 1042240 w 1072779"/>
                <a:gd name="connsiteY29" fmla="*/ 361004 h 995052"/>
                <a:gd name="connsiteX30" fmla="*/ 1026767 w 1072779"/>
                <a:gd name="connsiteY30" fmla="*/ 343763 h 995052"/>
                <a:gd name="connsiteX31" fmla="*/ 1026546 w 1072779"/>
                <a:gd name="connsiteY31" fmla="*/ 343763 h 995052"/>
                <a:gd name="connsiteX32" fmla="*/ 1024998 w 1072779"/>
                <a:gd name="connsiteY32" fmla="*/ 342215 h 995052"/>
                <a:gd name="connsiteX33" fmla="*/ 1017925 w 1072779"/>
                <a:gd name="connsiteY33" fmla="*/ 335363 h 995052"/>
                <a:gd name="connsiteX34" fmla="*/ 1006430 w 1072779"/>
                <a:gd name="connsiteY34" fmla="*/ 324974 h 995052"/>
                <a:gd name="connsiteX35" fmla="*/ 1006209 w 1072779"/>
                <a:gd name="connsiteY35" fmla="*/ 324974 h 995052"/>
                <a:gd name="connsiteX36" fmla="*/ 988304 w 1072779"/>
                <a:gd name="connsiteY36" fmla="*/ 310384 h 995052"/>
                <a:gd name="connsiteX37" fmla="*/ 985431 w 1072779"/>
                <a:gd name="connsiteY37" fmla="*/ 308395 h 995052"/>
                <a:gd name="connsiteX38" fmla="*/ 969294 w 1072779"/>
                <a:gd name="connsiteY38" fmla="*/ 296901 h 995052"/>
                <a:gd name="connsiteX39" fmla="*/ 964652 w 1072779"/>
                <a:gd name="connsiteY39" fmla="*/ 293806 h 995052"/>
                <a:gd name="connsiteX40" fmla="*/ 963989 w 1072779"/>
                <a:gd name="connsiteY40" fmla="*/ 293364 h 995052"/>
                <a:gd name="connsiteX41" fmla="*/ 935916 w 1072779"/>
                <a:gd name="connsiteY41" fmla="*/ 276343 h 995052"/>
                <a:gd name="connsiteX42" fmla="*/ 934590 w 1072779"/>
                <a:gd name="connsiteY42" fmla="*/ 275680 h 995052"/>
                <a:gd name="connsiteX43" fmla="*/ 933706 w 1072779"/>
                <a:gd name="connsiteY43" fmla="*/ 275238 h 995052"/>
                <a:gd name="connsiteX44" fmla="*/ 935695 w 1072779"/>
                <a:gd name="connsiteY44" fmla="*/ 277448 h 995052"/>
                <a:gd name="connsiteX45" fmla="*/ 933263 w 1072779"/>
                <a:gd name="connsiteY45" fmla="*/ 275017 h 995052"/>
                <a:gd name="connsiteX46" fmla="*/ 933042 w 1072779"/>
                <a:gd name="connsiteY46" fmla="*/ 274796 h 995052"/>
                <a:gd name="connsiteX47" fmla="*/ 904527 w 1072779"/>
                <a:gd name="connsiteY47" fmla="*/ 244070 h 995052"/>
                <a:gd name="connsiteX48" fmla="*/ 893696 w 1072779"/>
                <a:gd name="connsiteY48" fmla="*/ 231470 h 995052"/>
                <a:gd name="connsiteX49" fmla="*/ 883749 w 1072779"/>
                <a:gd name="connsiteY49" fmla="*/ 219755 h 995052"/>
                <a:gd name="connsiteX50" fmla="*/ 868275 w 1072779"/>
                <a:gd name="connsiteY50" fmla="*/ 201187 h 995052"/>
                <a:gd name="connsiteX51" fmla="*/ 857002 w 1072779"/>
                <a:gd name="connsiteY51" fmla="*/ 187703 h 995052"/>
                <a:gd name="connsiteX52" fmla="*/ 698069 w 1072779"/>
                <a:gd name="connsiteY52" fmla="*/ 55295 h 995052"/>
                <a:gd name="connsiteX53" fmla="*/ 680827 w 1072779"/>
                <a:gd name="connsiteY53" fmla="*/ 47559 h 995052"/>
                <a:gd name="connsiteX54" fmla="*/ 651870 w 1072779"/>
                <a:gd name="connsiteY54" fmla="*/ 37612 h 995052"/>
                <a:gd name="connsiteX55" fmla="*/ 517252 w 1072779"/>
                <a:gd name="connsiteY55" fmla="*/ 33 h 995052"/>
                <a:gd name="connsiteX56" fmla="*/ 424412 w 1072779"/>
                <a:gd name="connsiteY56" fmla="*/ 8654 h 995052"/>
                <a:gd name="connsiteX57" fmla="*/ 322730 w 1072779"/>
                <a:gd name="connsiteY57" fmla="*/ 27443 h 995052"/>
                <a:gd name="connsiteX58" fmla="*/ 218837 w 1072779"/>
                <a:gd name="connsiteY58" fmla="*/ 67011 h 995052"/>
                <a:gd name="connsiteX59" fmla="*/ 135060 w 1072779"/>
                <a:gd name="connsiteY59" fmla="*/ 123599 h 995052"/>
                <a:gd name="connsiteX60" fmla="*/ 134839 w 1072779"/>
                <a:gd name="connsiteY60" fmla="*/ 123820 h 995052"/>
                <a:gd name="connsiteX61" fmla="*/ 125997 w 1072779"/>
                <a:gd name="connsiteY61" fmla="*/ 131999 h 995052"/>
                <a:gd name="connsiteX62" fmla="*/ 99693 w 1072779"/>
                <a:gd name="connsiteY62" fmla="*/ 160956 h 995052"/>
                <a:gd name="connsiteX63" fmla="*/ 84661 w 1072779"/>
                <a:gd name="connsiteY63" fmla="*/ 181956 h 995052"/>
                <a:gd name="connsiteX64" fmla="*/ 79356 w 1072779"/>
                <a:gd name="connsiteY64" fmla="*/ 190577 h 995052"/>
                <a:gd name="connsiteX65" fmla="*/ 69409 w 1072779"/>
                <a:gd name="connsiteY65" fmla="*/ 208924 h 995052"/>
                <a:gd name="connsiteX66" fmla="*/ 5968 w 1072779"/>
                <a:gd name="connsiteY66" fmla="*/ 411624 h 995052"/>
                <a:gd name="connsiteX67" fmla="*/ 5968 w 1072779"/>
                <a:gd name="connsiteY67" fmla="*/ 411845 h 995052"/>
                <a:gd name="connsiteX68" fmla="*/ 0 w 1072779"/>
                <a:gd name="connsiteY68" fmla="*/ 492086 h 99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2779" h="995052">
                  <a:moveTo>
                    <a:pt x="0" y="492086"/>
                  </a:moveTo>
                  <a:cubicBezTo>
                    <a:pt x="0" y="551769"/>
                    <a:pt x="9726" y="616093"/>
                    <a:pt x="36031" y="681303"/>
                  </a:cubicBezTo>
                  <a:cubicBezTo>
                    <a:pt x="37799" y="685502"/>
                    <a:pt x="39568" y="689923"/>
                    <a:pt x="41557" y="694344"/>
                  </a:cubicBezTo>
                  <a:cubicBezTo>
                    <a:pt x="46862" y="706723"/>
                    <a:pt x="52388" y="719323"/>
                    <a:pt x="58357" y="731701"/>
                  </a:cubicBezTo>
                  <a:cubicBezTo>
                    <a:pt x="59904" y="735017"/>
                    <a:pt x="61672" y="738112"/>
                    <a:pt x="63220" y="741207"/>
                  </a:cubicBezTo>
                  <a:cubicBezTo>
                    <a:pt x="65430" y="745848"/>
                    <a:pt x="67862" y="750269"/>
                    <a:pt x="70514" y="754911"/>
                  </a:cubicBezTo>
                  <a:cubicBezTo>
                    <a:pt x="83998" y="780111"/>
                    <a:pt x="99029" y="803321"/>
                    <a:pt x="114945" y="824099"/>
                  </a:cubicBezTo>
                  <a:cubicBezTo>
                    <a:pt x="121797" y="833383"/>
                    <a:pt x="128871" y="842004"/>
                    <a:pt x="136386" y="850404"/>
                  </a:cubicBezTo>
                  <a:cubicBezTo>
                    <a:pt x="142576" y="857699"/>
                    <a:pt x="148986" y="864551"/>
                    <a:pt x="155618" y="871183"/>
                  </a:cubicBezTo>
                  <a:cubicBezTo>
                    <a:pt x="166007" y="881793"/>
                    <a:pt x="176617" y="891519"/>
                    <a:pt x="187670" y="900582"/>
                  </a:cubicBezTo>
                  <a:cubicBezTo>
                    <a:pt x="196290" y="907877"/>
                    <a:pt x="204911" y="914508"/>
                    <a:pt x="213753" y="920918"/>
                  </a:cubicBezTo>
                  <a:lnTo>
                    <a:pt x="213974" y="920918"/>
                  </a:lnTo>
                  <a:cubicBezTo>
                    <a:pt x="221269" y="926223"/>
                    <a:pt x="228784" y="931308"/>
                    <a:pt x="236300" y="935729"/>
                  </a:cubicBezTo>
                  <a:cubicBezTo>
                    <a:pt x="237405" y="936613"/>
                    <a:pt x="238732" y="937276"/>
                    <a:pt x="240058" y="937939"/>
                  </a:cubicBezTo>
                  <a:cubicBezTo>
                    <a:pt x="263268" y="952086"/>
                    <a:pt x="286920" y="963138"/>
                    <a:pt x="310572" y="971759"/>
                  </a:cubicBezTo>
                  <a:cubicBezTo>
                    <a:pt x="346824" y="985022"/>
                    <a:pt x="383076" y="992096"/>
                    <a:pt x="417559" y="994085"/>
                  </a:cubicBezTo>
                  <a:cubicBezTo>
                    <a:pt x="418222" y="994085"/>
                    <a:pt x="418664" y="994306"/>
                    <a:pt x="419327" y="994306"/>
                  </a:cubicBezTo>
                  <a:cubicBezTo>
                    <a:pt x="429275" y="994969"/>
                    <a:pt x="439001" y="995190"/>
                    <a:pt x="448727" y="994969"/>
                  </a:cubicBezTo>
                  <a:cubicBezTo>
                    <a:pt x="452485" y="994748"/>
                    <a:pt x="456021" y="994527"/>
                    <a:pt x="459558" y="994306"/>
                  </a:cubicBezTo>
                  <a:cubicBezTo>
                    <a:pt x="482768" y="992759"/>
                    <a:pt x="506862" y="989222"/>
                    <a:pt x="531841" y="983917"/>
                  </a:cubicBezTo>
                  <a:cubicBezTo>
                    <a:pt x="622470" y="964244"/>
                    <a:pt x="723710" y="918929"/>
                    <a:pt x="828487" y="843552"/>
                  </a:cubicBezTo>
                  <a:lnTo>
                    <a:pt x="828708" y="843552"/>
                  </a:lnTo>
                  <a:cubicBezTo>
                    <a:pt x="855897" y="824099"/>
                    <a:pt x="883528" y="802437"/>
                    <a:pt x="910938" y="778785"/>
                  </a:cubicBezTo>
                  <a:cubicBezTo>
                    <a:pt x="962663" y="734354"/>
                    <a:pt x="998915" y="686608"/>
                    <a:pt x="1022567" y="639746"/>
                  </a:cubicBezTo>
                  <a:lnTo>
                    <a:pt x="1022788" y="639525"/>
                  </a:lnTo>
                  <a:cubicBezTo>
                    <a:pt x="1028314" y="628693"/>
                    <a:pt x="1033177" y="617862"/>
                    <a:pt x="1037156" y="607031"/>
                  </a:cubicBezTo>
                  <a:cubicBezTo>
                    <a:pt x="1038924" y="602167"/>
                    <a:pt x="1040472" y="597525"/>
                    <a:pt x="1042240" y="592662"/>
                  </a:cubicBezTo>
                  <a:cubicBezTo>
                    <a:pt x="1067439" y="546463"/>
                    <a:pt x="1078271" y="482581"/>
                    <a:pt x="1070092" y="429308"/>
                  </a:cubicBezTo>
                  <a:cubicBezTo>
                    <a:pt x="1069429" y="425550"/>
                    <a:pt x="1068545" y="421571"/>
                    <a:pt x="1067881" y="418035"/>
                  </a:cubicBezTo>
                  <a:cubicBezTo>
                    <a:pt x="1063019" y="395930"/>
                    <a:pt x="1054619" y="376257"/>
                    <a:pt x="1042240" y="361004"/>
                  </a:cubicBezTo>
                  <a:cubicBezTo>
                    <a:pt x="1037377" y="355036"/>
                    <a:pt x="1032293" y="349289"/>
                    <a:pt x="1026767" y="343763"/>
                  </a:cubicBezTo>
                  <a:lnTo>
                    <a:pt x="1026546" y="343763"/>
                  </a:lnTo>
                  <a:cubicBezTo>
                    <a:pt x="1026103" y="343100"/>
                    <a:pt x="1025661" y="342657"/>
                    <a:pt x="1024998" y="342215"/>
                  </a:cubicBezTo>
                  <a:cubicBezTo>
                    <a:pt x="1022567" y="339784"/>
                    <a:pt x="1020356" y="337573"/>
                    <a:pt x="1017925" y="335363"/>
                  </a:cubicBezTo>
                  <a:cubicBezTo>
                    <a:pt x="1014167" y="331826"/>
                    <a:pt x="1010188" y="328289"/>
                    <a:pt x="1006430" y="324974"/>
                  </a:cubicBezTo>
                  <a:lnTo>
                    <a:pt x="1006209" y="324974"/>
                  </a:lnTo>
                  <a:cubicBezTo>
                    <a:pt x="1000241" y="319668"/>
                    <a:pt x="994273" y="315026"/>
                    <a:pt x="988304" y="310384"/>
                  </a:cubicBezTo>
                  <a:cubicBezTo>
                    <a:pt x="987420" y="309721"/>
                    <a:pt x="986315" y="309058"/>
                    <a:pt x="985431" y="308395"/>
                  </a:cubicBezTo>
                  <a:cubicBezTo>
                    <a:pt x="979904" y="304195"/>
                    <a:pt x="974378" y="300216"/>
                    <a:pt x="969294" y="296901"/>
                  </a:cubicBezTo>
                  <a:cubicBezTo>
                    <a:pt x="967747" y="295795"/>
                    <a:pt x="966200" y="294690"/>
                    <a:pt x="964652" y="293806"/>
                  </a:cubicBezTo>
                  <a:cubicBezTo>
                    <a:pt x="964431" y="293585"/>
                    <a:pt x="964210" y="293585"/>
                    <a:pt x="963989" y="293364"/>
                  </a:cubicBezTo>
                  <a:cubicBezTo>
                    <a:pt x="950947" y="284743"/>
                    <a:pt x="940779" y="278996"/>
                    <a:pt x="935916" y="276343"/>
                  </a:cubicBezTo>
                  <a:cubicBezTo>
                    <a:pt x="935474" y="276122"/>
                    <a:pt x="935032" y="275680"/>
                    <a:pt x="934590" y="275680"/>
                  </a:cubicBezTo>
                  <a:cubicBezTo>
                    <a:pt x="934369" y="275459"/>
                    <a:pt x="933927" y="275459"/>
                    <a:pt x="933706" y="275238"/>
                  </a:cubicBezTo>
                  <a:cubicBezTo>
                    <a:pt x="937021" y="278111"/>
                    <a:pt x="937463" y="278333"/>
                    <a:pt x="935695" y="277448"/>
                  </a:cubicBezTo>
                  <a:cubicBezTo>
                    <a:pt x="935032" y="276785"/>
                    <a:pt x="934148" y="275901"/>
                    <a:pt x="933263" y="275017"/>
                  </a:cubicBezTo>
                  <a:cubicBezTo>
                    <a:pt x="933042" y="274796"/>
                    <a:pt x="933042" y="274796"/>
                    <a:pt x="933042" y="274796"/>
                  </a:cubicBezTo>
                  <a:cubicBezTo>
                    <a:pt x="924422" y="265954"/>
                    <a:pt x="915138" y="256007"/>
                    <a:pt x="904527" y="244070"/>
                  </a:cubicBezTo>
                  <a:cubicBezTo>
                    <a:pt x="901211" y="240091"/>
                    <a:pt x="897454" y="235891"/>
                    <a:pt x="893696" y="231470"/>
                  </a:cubicBezTo>
                  <a:cubicBezTo>
                    <a:pt x="890380" y="227713"/>
                    <a:pt x="887286" y="223955"/>
                    <a:pt x="883749" y="219755"/>
                  </a:cubicBezTo>
                  <a:cubicBezTo>
                    <a:pt x="878886" y="214008"/>
                    <a:pt x="873802" y="207818"/>
                    <a:pt x="868275" y="201187"/>
                  </a:cubicBezTo>
                  <a:cubicBezTo>
                    <a:pt x="864518" y="196987"/>
                    <a:pt x="860981" y="192345"/>
                    <a:pt x="857002" y="187703"/>
                  </a:cubicBezTo>
                  <a:cubicBezTo>
                    <a:pt x="796877" y="113210"/>
                    <a:pt x="737415" y="74526"/>
                    <a:pt x="698069" y="55295"/>
                  </a:cubicBezTo>
                  <a:cubicBezTo>
                    <a:pt x="691658" y="52201"/>
                    <a:pt x="685911" y="49769"/>
                    <a:pt x="680827" y="47559"/>
                  </a:cubicBezTo>
                  <a:cubicBezTo>
                    <a:pt x="662480" y="39822"/>
                    <a:pt x="651870" y="37612"/>
                    <a:pt x="651870" y="37612"/>
                  </a:cubicBezTo>
                  <a:cubicBezTo>
                    <a:pt x="615839" y="20812"/>
                    <a:pt x="532946" y="254"/>
                    <a:pt x="517252" y="33"/>
                  </a:cubicBezTo>
                  <a:cubicBezTo>
                    <a:pt x="505315" y="-188"/>
                    <a:pt x="433032" y="475"/>
                    <a:pt x="424412" y="8654"/>
                  </a:cubicBezTo>
                  <a:cubicBezTo>
                    <a:pt x="390591" y="11970"/>
                    <a:pt x="356108" y="18380"/>
                    <a:pt x="322730" y="27443"/>
                  </a:cubicBezTo>
                  <a:cubicBezTo>
                    <a:pt x="286478" y="37169"/>
                    <a:pt x="251110" y="50432"/>
                    <a:pt x="218837" y="67011"/>
                  </a:cubicBezTo>
                  <a:cubicBezTo>
                    <a:pt x="187891" y="82705"/>
                    <a:pt x="159375" y="101715"/>
                    <a:pt x="135060" y="123599"/>
                  </a:cubicBezTo>
                  <a:lnTo>
                    <a:pt x="134839" y="123820"/>
                  </a:lnTo>
                  <a:cubicBezTo>
                    <a:pt x="131744" y="126252"/>
                    <a:pt x="128871" y="128904"/>
                    <a:pt x="125997" y="131999"/>
                  </a:cubicBezTo>
                  <a:cubicBezTo>
                    <a:pt x="116492" y="141062"/>
                    <a:pt x="107650" y="150788"/>
                    <a:pt x="99693" y="160956"/>
                  </a:cubicBezTo>
                  <a:cubicBezTo>
                    <a:pt x="94166" y="167809"/>
                    <a:pt x="89303" y="174661"/>
                    <a:pt x="84661" y="181956"/>
                  </a:cubicBezTo>
                  <a:cubicBezTo>
                    <a:pt x="82893" y="184829"/>
                    <a:pt x="81125" y="187703"/>
                    <a:pt x="79356" y="190577"/>
                  </a:cubicBezTo>
                  <a:cubicBezTo>
                    <a:pt x="78693" y="191461"/>
                    <a:pt x="75156" y="197871"/>
                    <a:pt x="69409" y="208924"/>
                  </a:cubicBezTo>
                  <a:cubicBezTo>
                    <a:pt x="52830" y="241860"/>
                    <a:pt x="19231" y="316353"/>
                    <a:pt x="5968" y="411624"/>
                  </a:cubicBezTo>
                  <a:lnTo>
                    <a:pt x="5968" y="411845"/>
                  </a:lnTo>
                  <a:cubicBezTo>
                    <a:pt x="2210" y="437266"/>
                    <a:pt x="0" y="464234"/>
                    <a:pt x="0" y="492086"/>
                  </a:cubicBezTo>
                  <a:close/>
                </a:path>
              </a:pathLst>
            </a:custGeom>
            <a:solidFill>
              <a:srgbClr val="B5710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146">
              <a:extLst>
                <a:ext uri="{FF2B5EF4-FFF2-40B4-BE49-F238E27FC236}">
                  <a16:creationId xmlns:a16="http://schemas.microsoft.com/office/drawing/2014/main" id="{5773EDA7-7202-4CA6-87FA-CC8AB6D4593C}"/>
                </a:ext>
              </a:extLst>
            </p:cNvPr>
            <p:cNvSpPr/>
            <p:nvPr/>
          </p:nvSpPr>
          <p:spPr>
            <a:xfrm>
              <a:off x="2284668" y="6265704"/>
              <a:ext cx="721664" cy="614935"/>
            </a:xfrm>
            <a:custGeom>
              <a:avLst/>
              <a:gdLst>
                <a:gd name="connsiteX0" fmla="*/ 143 w 721664"/>
                <a:gd name="connsiteY0" fmla="*/ 496509 h 614935"/>
                <a:gd name="connsiteX1" fmla="*/ 105804 w 721664"/>
                <a:gd name="connsiteY1" fmla="*/ 614107 h 614935"/>
                <a:gd name="connsiteX2" fmla="*/ 152003 w 721664"/>
                <a:gd name="connsiteY2" fmla="*/ 614107 h 614935"/>
                <a:gd name="connsiteX3" fmla="*/ 603382 w 721664"/>
                <a:gd name="connsiteY3" fmla="*/ 398585 h 614935"/>
                <a:gd name="connsiteX4" fmla="*/ 676549 w 721664"/>
                <a:gd name="connsiteY4" fmla="*/ 321218 h 614935"/>
                <a:gd name="connsiteX5" fmla="*/ 696222 w 721664"/>
                <a:gd name="connsiteY5" fmla="*/ 88013 h 614935"/>
                <a:gd name="connsiteX6" fmla="*/ 609350 w 721664"/>
                <a:gd name="connsiteY6" fmla="*/ 9762 h 614935"/>
                <a:gd name="connsiteX7" fmla="*/ 143 w 721664"/>
                <a:gd name="connsiteY7" fmla="*/ 496509 h 61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1664" h="614935">
                  <a:moveTo>
                    <a:pt x="143" y="496509"/>
                  </a:moveTo>
                  <a:cubicBezTo>
                    <a:pt x="-2952" y="557739"/>
                    <a:pt x="44574" y="609907"/>
                    <a:pt x="105804" y="614107"/>
                  </a:cubicBezTo>
                  <a:cubicBezTo>
                    <a:pt x="121498" y="615212"/>
                    <a:pt x="136972" y="615212"/>
                    <a:pt x="152003" y="614107"/>
                  </a:cubicBezTo>
                  <a:cubicBezTo>
                    <a:pt x="281758" y="605265"/>
                    <a:pt x="440249" y="538508"/>
                    <a:pt x="603382" y="398585"/>
                  </a:cubicBezTo>
                  <a:cubicBezTo>
                    <a:pt x="632560" y="373607"/>
                    <a:pt x="656655" y="347744"/>
                    <a:pt x="676549" y="321218"/>
                  </a:cubicBezTo>
                  <a:cubicBezTo>
                    <a:pt x="727390" y="253799"/>
                    <a:pt x="737116" y="161843"/>
                    <a:pt x="696222" y="88013"/>
                  </a:cubicBezTo>
                  <a:cubicBezTo>
                    <a:pt x="678317" y="55961"/>
                    <a:pt x="651128" y="26341"/>
                    <a:pt x="609350" y="9762"/>
                  </a:cubicBezTo>
                  <a:cubicBezTo>
                    <a:pt x="492416" y="-36216"/>
                    <a:pt x="21364" y="72761"/>
                    <a:pt x="143" y="496509"/>
                  </a:cubicBezTo>
                  <a:close/>
                </a:path>
              </a:pathLst>
            </a:custGeom>
            <a:solidFill>
              <a:srgbClr val="F7EBDE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147">
              <a:extLst>
                <a:ext uri="{FF2B5EF4-FFF2-40B4-BE49-F238E27FC236}">
                  <a16:creationId xmlns:a16="http://schemas.microsoft.com/office/drawing/2014/main" id="{32277B5A-CE07-46D4-B6CE-C937E5C85CC6}"/>
                </a:ext>
              </a:extLst>
            </p:cNvPr>
            <p:cNvSpPr/>
            <p:nvPr/>
          </p:nvSpPr>
          <p:spPr>
            <a:xfrm>
              <a:off x="2704139" y="6445009"/>
              <a:ext cx="71768" cy="85329"/>
            </a:xfrm>
            <a:custGeom>
              <a:avLst/>
              <a:gdLst>
                <a:gd name="connsiteX0" fmla="*/ 0 w 71768"/>
                <a:gd name="connsiteY0" fmla="*/ 72504 h 85329"/>
                <a:gd name="connsiteX1" fmla="*/ 1768 w 71768"/>
                <a:gd name="connsiteY1" fmla="*/ 73830 h 85329"/>
                <a:gd name="connsiteX2" fmla="*/ 54820 w 71768"/>
                <a:gd name="connsiteY2" fmla="*/ 79577 h 85329"/>
                <a:gd name="connsiteX3" fmla="*/ 71619 w 71768"/>
                <a:gd name="connsiteY3" fmla="*/ 42662 h 85329"/>
                <a:gd name="connsiteX4" fmla="*/ 71177 w 71768"/>
                <a:gd name="connsiteY4" fmla="*/ 37799 h 85329"/>
                <a:gd name="connsiteX5" fmla="*/ 59904 w 71768"/>
                <a:gd name="connsiteY5" fmla="*/ 36031 h 85329"/>
                <a:gd name="connsiteX6" fmla="*/ 44873 w 71768"/>
                <a:gd name="connsiteY6" fmla="*/ 34926 h 85329"/>
                <a:gd name="connsiteX7" fmla="*/ 30284 w 71768"/>
                <a:gd name="connsiteY7" fmla="*/ 20557 h 85329"/>
                <a:gd name="connsiteX8" fmla="*/ 12600 w 71768"/>
                <a:gd name="connsiteY8" fmla="*/ 0 h 85329"/>
                <a:gd name="connsiteX9" fmla="*/ 15473 w 71768"/>
                <a:gd name="connsiteY9" fmla="*/ 19673 h 85329"/>
                <a:gd name="connsiteX10" fmla="*/ 15473 w 71768"/>
                <a:gd name="connsiteY10" fmla="*/ 19894 h 85329"/>
                <a:gd name="connsiteX11" fmla="*/ 17463 w 71768"/>
                <a:gd name="connsiteY11" fmla="*/ 48852 h 85329"/>
                <a:gd name="connsiteX12" fmla="*/ 7958 w 71768"/>
                <a:gd name="connsiteY12" fmla="*/ 60125 h 85329"/>
                <a:gd name="connsiteX13" fmla="*/ 0 w 71768"/>
                <a:gd name="connsiteY13" fmla="*/ 72504 h 8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768" h="85329">
                  <a:moveTo>
                    <a:pt x="0" y="72504"/>
                  </a:moveTo>
                  <a:cubicBezTo>
                    <a:pt x="442" y="72946"/>
                    <a:pt x="1105" y="73609"/>
                    <a:pt x="1768" y="73830"/>
                  </a:cubicBezTo>
                  <a:cubicBezTo>
                    <a:pt x="13484" y="83335"/>
                    <a:pt x="34483" y="91072"/>
                    <a:pt x="54820" y="79577"/>
                  </a:cubicBezTo>
                  <a:cubicBezTo>
                    <a:pt x="71398" y="70072"/>
                    <a:pt x="72283" y="51725"/>
                    <a:pt x="71619" y="42662"/>
                  </a:cubicBezTo>
                  <a:cubicBezTo>
                    <a:pt x="71398" y="39789"/>
                    <a:pt x="71177" y="37799"/>
                    <a:pt x="71177" y="37799"/>
                  </a:cubicBezTo>
                  <a:cubicBezTo>
                    <a:pt x="67420" y="37578"/>
                    <a:pt x="63441" y="37136"/>
                    <a:pt x="59904" y="36031"/>
                  </a:cubicBezTo>
                  <a:cubicBezTo>
                    <a:pt x="53936" y="37578"/>
                    <a:pt x="49294" y="37357"/>
                    <a:pt x="44873" y="34926"/>
                  </a:cubicBezTo>
                  <a:cubicBezTo>
                    <a:pt x="39789" y="32715"/>
                    <a:pt x="34925" y="27852"/>
                    <a:pt x="30284" y="20557"/>
                  </a:cubicBezTo>
                  <a:cubicBezTo>
                    <a:pt x="18568" y="10831"/>
                    <a:pt x="12600" y="0"/>
                    <a:pt x="12600" y="0"/>
                  </a:cubicBezTo>
                  <a:cubicBezTo>
                    <a:pt x="14368" y="7074"/>
                    <a:pt x="15252" y="13705"/>
                    <a:pt x="15473" y="19673"/>
                  </a:cubicBezTo>
                  <a:cubicBezTo>
                    <a:pt x="15473" y="19894"/>
                    <a:pt x="15473" y="19894"/>
                    <a:pt x="15473" y="19894"/>
                  </a:cubicBezTo>
                  <a:cubicBezTo>
                    <a:pt x="19231" y="32494"/>
                    <a:pt x="20115" y="41999"/>
                    <a:pt x="17463" y="48852"/>
                  </a:cubicBezTo>
                  <a:cubicBezTo>
                    <a:pt x="15915" y="53494"/>
                    <a:pt x="12821" y="57030"/>
                    <a:pt x="7958" y="60125"/>
                  </a:cubicBezTo>
                  <a:cubicBezTo>
                    <a:pt x="3979" y="68746"/>
                    <a:pt x="0" y="72504"/>
                    <a:pt x="0" y="72504"/>
                  </a:cubicBezTo>
                  <a:close/>
                </a:path>
              </a:pathLst>
            </a:custGeom>
            <a:solidFill>
              <a:srgbClr val="B54F4A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148">
              <a:extLst>
                <a:ext uri="{FF2B5EF4-FFF2-40B4-BE49-F238E27FC236}">
                  <a16:creationId xmlns:a16="http://schemas.microsoft.com/office/drawing/2014/main" id="{DD9EB794-FAFD-4BE6-B1CB-7DCF013CFBB3}"/>
                </a:ext>
              </a:extLst>
            </p:cNvPr>
            <p:cNvSpPr/>
            <p:nvPr/>
          </p:nvSpPr>
          <p:spPr>
            <a:xfrm>
              <a:off x="2661890" y="6418430"/>
              <a:ext cx="140461" cy="102398"/>
            </a:xfrm>
            <a:custGeom>
              <a:avLst/>
              <a:gdLst>
                <a:gd name="connsiteX0" fmla="*/ 2681 w 140461"/>
                <a:gd name="connsiteY0" fmla="*/ 96210 h 102398"/>
                <a:gd name="connsiteX1" fmla="*/ 30091 w 140461"/>
                <a:gd name="connsiteY1" fmla="*/ 102399 h 102398"/>
                <a:gd name="connsiteX2" fmla="*/ 44017 w 140461"/>
                <a:gd name="connsiteY2" fmla="*/ 100409 h 102398"/>
                <a:gd name="connsiteX3" fmla="*/ 48880 w 140461"/>
                <a:gd name="connsiteY3" fmla="*/ 98420 h 102398"/>
                <a:gd name="connsiteX4" fmla="*/ 68995 w 140461"/>
                <a:gd name="connsiteY4" fmla="*/ 78747 h 102398"/>
                <a:gd name="connsiteX5" fmla="*/ 70543 w 140461"/>
                <a:gd name="connsiteY5" fmla="*/ 60842 h 102398"/>
                <a:gd name="connsiteX6" fmla="*/ 82700 w 140461"/>
                <a:gd name="connsiteY6" fmla="*/ 70347 h 102398"/>
                <a:gd name="connsiteX7" fmla="*/ 95742 w 140461"/>
                <a:gd name="connsiteY7" fmla="*/ 73221 h 102398"/>
                <a:gd name="connsiteX8" fmla="*/ 112100 w 140461"/>
                <a:gd name="connsiteY8" fmla="*/ 69684 h 102398"/>
                <a:gd name="connsiteX9" fmla="*/ 113868 w 140461"/>
                <a:gd name="connsiteY9" fmla="*/ 69021 h 102398"/>
                <a:gd name="connsiteX10" fmla="*/ 140394 w 140461"/>
                <a:gd name="connsiteY10" fmla="*/ 36085 h 102398"/>
                <a:gd name="connsiteX11" fmla="*/ 136194 w 140461"/>
                <a:gd name="connsiteY11" fmla="*/ 30558 h 102398"/>
                <a:gd name="connsiteX12" fmla="*/ 130668 w 140461"/>
                <a:gd name="connsiteY12" fmla="*/ 34758 h 102398"/>
                <a:gd name="connsiteX13" fmla="*/ 108784 w 140461"/>
                <a:gd name="connsiteY13" fmla="*/ 60621 h 102398"/>
                <a:gd name="connsiteX14" fmla="*/ 102152 w 140461"/>
                <a:gd name="connsiteY14" fmla="*/ 62610 h 102398"/>
                <a:gd name="connsiteX15" fmla="*/ 87121 w 140461"/>
                <a:gd name="connsiteY15" fmla="*/ 61505 h 102398"/>
                <a:gd name="connsiteX16" fmla="*/ 72532 w 140461"/>
                <a:gd name="connsiteY16" fmla="*/ 47137 h 102398"/>
                <a:gd name="connsiteX17" fmla="*/ 52196 w 140461"/>
                <a:gd name="connsiteY17" fmla="*/ 3148 h 102398"/>
                <a:gd name="connsiteX18" fmla="*/ 46006 w 140461"/>
                <a:gd name="connsiteY18" fmla="*/ 275 h 102398"/>
                <a:gd name="connsiteX19" fmla="*/ 43133 w 140461"/>
                <a:gd name="connsiteY19" fmla="*/ 717 h 102398"/>
                <a:gd name="connsiteX20" fmla="*/ 41143 w 140461"/>
                <a:gd name="connsiteY20" fmla="*/ 7348 h 102398"/>
                <a:gd name="connsiteX21" fmla="*/ 57943 w 140461"/>
                <a:gd name="connsiteY21" fmla="*/ 46474 h 102398"/>
                <a:gd name="connsiteX22" fmla="*/ 57943 w 140461"/>
                <a:gd name="connsiteY22" fmla="*/ 46695 h 102398"/>
                <a:gd name="connsiteX23" fmla="*/ 59932 w 140461"/>
                <a:gd name="connsiteY23" fmla="*/ 75652 h 102398"/>
                <a:gd name="connsiteX24" fmla="*/ 50427 w 140461"/>
                <a:gd name="connsiteY24" fmla="*/ 86926 h 102398"/>
                <a:gd name="connsiteX25" fmla="*/ 44901 w 140461"/>
                <a:gd name="connsiteY25" fmla="*/ 89578 h 102398"/>
                <a:gd name="connsiteX26" fmla="*/ 7102 w 140461"/>
                <a:gd name="connsiteY26" fmla="*/ 87147 h 102398"/>
                <a:gd name="connsiteX27" fmla="*/ 470 w 140461"/>
                <a:gd name="connsiteY27" fmla="*/ 89136 h 102398"/>
                <a:gd name="connsiteX28" fmla="*/ 2681 w 140461"/>
                <a:gd name="connsiteY28" fmla="*/ 96210 h 10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461" h="102398">
                  <a:moveTo>
                    <a:pt x="2681" y="96210"/>
                  </a:moveTo>
                  <a:cubicBezTo>
                    <a:pt x="3344" y="96652"/>
                    <a:pt x="15281" y="102399"/>
                    <a:pt x="30091" y="102399"/>
                  </a:cubicBezTo>
                  <a:cubicBezTo>
                    <a:pt x="34512" y="102399"/>
                    <a:pt x="39375" y="101957"/>
                    <a:pt x="44017" y="100409"/>
                  </a:cubicBezTo>
                  <a:cubicBezTo>
                    <a:pt x="45564" y="99967"/>
                    <a:pt x="47333" y="99083"/>
                    <a:pt x="48880" y="98420"/>
                  </a:cubicBezTo>
                  <a:cubicBezTo>
                    <a:pt x="55732" y="95546"/>
                    <a:pt x="65237" y="90241"/>
                    <a:pt x="68995" y="78747"/>
                  </a:cubicBezTo>
                  <a:cubicBezTo>
                    <a:pt x="70764" y="73663"/>
                    <a:pt x="71206" y="67694"/>
                    <a:pt x="70543" y="60842"/>
                  </a:cubicBezTo>
                  <a:cubicBezTo>
                    <a:pt x="74521" y="65042"/>
                    <a:pt x="78500" y="68358"/>
                    <a:pt x="82700" y="70347"/>
                  </a:cubicBezTo>
                  <a:cubicBezTo>
                    <a:pt x="87342" y="72336"/>
                    <a:pt x="91542" y="73221"/>
                    <a:pt x="95742" y="73221"/>
                  </a:cubicBezTo>
                  <a:cubicBezTo>
                    <a:pt x="101710" y="73221"/>
                    <a:pt x="107015" y="71673"/>
                    <a:pt x="112100" y="69684"/>
                  </a:cubicBezTo>
                  <a:cubicBezTo>
                    <a:pt x="112763" y="69463"/>
                    <a:pt x="113426" y="69242"/>
                    <a:pt x="113868" y="69021"/>
                  </a:cubicBezTo>
                  <a:cubicBezTo>
                    <a:pt x="136857" y="59516"/>
                    <a:pt x="140173" y="36969"/>
                    <a:pt x="140394" y="36085"/>
                  </a:cubicBezTo>
                  <a:cubicBezTo>
                    <a:pt x="140836" y="33211"/>
                    <a:pt x="139067" y="30779"/>
                    <a:pt x="136194" y="30558"/>
                  </a:cubicBezTo>
                  <a:cubicBezTo>
                    <a:pt x="133541" y="30116"/>
                    <a:pt x="130889" y="31885"/>
                    <a:pt x="130668" y="34758"/>
                  </a:cubicBezTo>
                  <a:cubicBezTo>
                    <a:pt x="130446" y="35642"/>
                    <a:pt x="127573" y="53768"/>
                    <a:pt x="108784" y="60621"/>
                  </a:cubicBezTo>
                  <a:cubicBezTo>
                    <a:pt x="106352" y="61505"/>
                    <a:pt x="104142" y="62168"/>
                    <a:pt x="102152" y="62610"/>
                  </a:cubicBezTo>
                  <a:cubicBezTo>
                    <a:pt x="96184" y="64158"/>
                    <a:pt x="91542" y="63937"/>
                    <a:pt x="87121" y="61505"/>
                  </a:cubicBezTo>
                  <a:cubicBezTo>
                    <a:pt x="82037" y="59295"/>
                    <a:pt x="77174" y="54431"/>
                    <a:pt x="72532" y="47137"/>
                  </a:cubicBezTo>
                  <a:cubicBezTo>
                    <a:pt x="65458" y="37190"/>
                    <a:pt x="58827" y="22601"/>
                    <a:pt x="52196" y="3148"/>
                  </a:cubicBezTo>
                  <a:cubicBezTo>
                    <a:pt x="51311" y="717"/>
                    <a:pt x="48438" y="-609"/>
                    <a:pt x="46006" y="275"/>
                  </a:cubicBezTo>
                  <a:cubicBezTo>
                    <a:pt x="45122" y="54"/>
                    <a:pt x="44017" y="54"/>
                    <a:pt x="43133" y="717"/>
                  </a:cubicBezTo>
                  <a:cubicBezTo>
                    <a:pt x="40701" y="2043"/>
                    <a:pt x="39596" y="4917"/>
                    <a:pt x="41143" y="7348"/>
                  </a:cubicBezTo>
                  <a:cubicBezTo>
                    <a:pt x="49101" y="22822"/>
                    <a:pt x="54627" y="35642"/>
                    <a:pt x="57943" y="46474"/>
                  </a:cubicBezTo>
                  <a:cubicBezTo>
                    <a:pt x="57943" y="46695"/>
                    <a:pt x="57943" y="46695"/>
                    <a:pt x="57943" y="46695"/>
                  </a:cubicBezTo>
                  <a:cubicBezTo>
                    <a:pt x="61701" y="59295"/>
                    <a:pt x="62585" y="68800"/>
                    <a:pt x="59932" y="75652"/>
                  </a:cubicBezTo>
                  <a:cubicBezTo>
                    <a:pt x="58385" y="80294"/>
                    <a:pt x="55290" y="83831"/>
                    <a:pt x="50427" y="86926"/>
                  </a:cubicBezTo>
                  <a:cubicBezTo>
                    <a:pt x="48880" y="87810"/>
                    <a:pt x="47111" y="88694"/>
                    <a:pt x="44901" y="89578"/>
                  </a:cubicBezTo>
                  <a:cubicBezTo>
                    <a:pt x="27217" y="97536"/>
                    <a:pt x="7323" y="87368"/>
                    <a:pt x="7102" y="87147"/>
                  </a:cubicBezTo>
                  <a:cubicBezTo>
                    <a:pt x="4670" y="85820"/>
                    <a:pt x="1576" y="86926"/>
                    <a:pt x="470" y="89136"/>
                  </a:cubicBezTo>
                  <a:cubicBezTo>
                    <a:pt x="-635" y="91789"/>
                    <a:pt x="249" y="94662"/>
                    <a:pt x="2681" y="96210"/>
                  </a:cubicBezTo>
                  <a:close/>
                </a:path>
              </a:pathLst>
            </a:custGeom>
            <a:solidFill>
              <a:srgbClr val="533323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149">
              <a:extLst>
                <a:ext uri="{FF2B5EF4-FFF2-40B4-BE49-F238E27FC236}">
                  <a16:creationId xmlns:a16="http://schemas.microsoft.com/office/drawing/2014/main" id="{D69A5DBA-86A7-4E8E-B9CA-DDA386837E3F}"/>
                </a:ext>
              </a:extLst>
            </p:cNvPr>
            <p:cNvSpPr/>
            <p:nvPr/>
          </p:nvSpPr>
          <p:spPr>
            <a:xfrm>
              <a:off x="2670267" y="6604661"/>
              <a:ext cx="110045" cy="29863"/>
            </a:xfrm>
            <a:custGeom>
              <a:avLst/>
              <a:gdLst>
                <a:gd name="connsiteX0" fmla="*/ 106597 w 110045"/>
                <a:gd name="connsiteY0" fmla="*/ 829 h 29863"/>
                <a:gd name="connsiteX1" fmla="*/ 7346 w 110045"/>
                <a:gd name="connsiteY1" fmla="*/ 4145 h 29863"/>
                <a:gd name="connsiteX2" fmla="*/ 273 w 110045"/>
                <a:gd name="connsiteY2" fmla="*/ 6135 h 29863"/>
                <a:gd name="connsiteX3" fmla="*/ 55977 w 110045"/>
                <a:gd name="connsiteY3" fmla="*/ 28682 h 29863"/>
                <a:gd name="connsiteX4" fmla="*/ 107923 w 110045"/>
                <a:gd name="connsiteY4" fmla="*/ 5472 h 29863"/>
                <a:gd name="connsiteX5" fmla="*/ 106597 w 110045"/>
                <a:gd name="connsiteY5" fmla="*/ 829 h 2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45" h="29863">
                  <a:moveTo>
                    <a:pt x="106597" y="829"/>
                  </a:moveTo>
                  <a:cubicBezTo>
                    <a:pt x="106597" y="829"/>
                    <a:pt x="47135" y="39734"/>
                    <a:pt x="7346" y="4145"/>
                  </a:cubicBezTo>
                  <a:cubicBezTo>
                    <a:pt x="7346" y="4145"/>
                    <a:pt x="3588" y="1493"/>
                    <a:pt x="273" y="6135"/>
                  </a:cubicBezTo>
                  <a:cubicBezTo>
                    <a:pt x="-3043" y="10556"/>
                    <a:pt x="24367" y="35534"/>
                    <a:pt x="55977" y="28682"/>
                  </a:cubicBezTo>
                  <a:cubicBezTo>
                    <a:pt x="87587" y="21829"/>
                    <a:pt x="105049" y="9892"/>
                    <a:pt x="107923" y="5472"/>
                  </a:cubicBezTo>
                  <a:cubicBezTo>
                    <a:pt x="111239" y="1051"/>
                    <a:pt x="110575" y="-1381"/>
                    <a:pt x="106597" y="829"/>
                  </a:cubicBezTo>
                  <a:close/>
                </a:path>
              </a:pathLst>
            </a:custGeom>
            <a:solidFill>
              <a:srgbClr val="DEB993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150">
              <a:extLst>
                <a:ext uri="{FF2B5EF4-FFF2-40B4-BE49-F238E27FC236}">
                  <a16:creationId xmlns:a16="http://schemas.microsoft.com/office/drawing/2014/main" id="{7DC071BA-E938-4514-8A61-E00EB7A3F5D7}"/>
                </a:ext>
              </a:extLst>
            </p:cNvPr>
            <p:cNvSpPr/>
            <p:nvPr/>
          </p:nvSpPr>
          <p:spPr>
            <a:xfrm>
              <a:off x="1794970" y="5658301"/>
              <a:ext cx="22104" cy="22104"/>
            </a:xfrm>
            <a:custGeom>
              <a:avLst/>
              <a:gdLst/>
              <a:ahLst/>
              <a:cxnLst/>
              <a:rect l="l" t="t" r="r" b="b"/>
              <a:pathLst>
                <a:path w="22104" h="22104"/>
              </a:pathLst>
            </a:custGeom>
            <a:solidFill>
              <a:srgbClr val="CE6B4B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41" name="Graphic 283">
              <a:extLst>
                <a:ext uri="{FF2B5EF4-FFF2-40B4-BE49-F238E27FC236}">
                  <a16:creationId xmlns:a16="http://schemas.microsoft.com/office/drawing/2014/main" id="{0FF72A9E-D911-405E-9093-FECD875A8D27}"/>
                </a:ext>
              </a:extLst>
            </p:cNvPr>
            <p:cNvGrpSpPr/>
            <p:nvPr/>
          </p:nvGrpSpPr>
          <p:grpSpPr>
            <a:xfrm>
              <a:off x="2629878" y="6357809"/>
              <a:ext cx="124900" cy="97525"/>
              <a:chOff x="2629878" y="6357809"/>
              <a:chExt cx="124900" cy="97525"/>
            </a:xfrm>
          </p:grpSpPr>
          <p:sp>
            <p:nvSpPr>
              <p:cNvPr id="50" name="Freeform: Shape 160">
                <a:extLst>
                  <a:ext uri="{FF2B5EF4-FFF2-40B4-BE49-F238E27FC236}">
                    <a16:creationId xmlns:a16="http://schemas.microsoft.com/office/drawing/2014/main" id="{AF7AFDFB-FAA6-4A19-8379-05B054D16942}"/>
                  </a:ext>
                </a:extLst>
              </p:cNvPr>
              <p:cNvSpPr/>
              <p:nvPr/>
            </p:nvSpPr>
            <p:spPr>
              <a:xfrm>
                <a:off x="2629878" y="6357809"/>
                <a:ext cx="124900" cy="97525"/>
              </a:xfrm>
              <a:custGeom>
                <a:avLst/>
                <a:gdLst>
                  <a:gd name="connsiteX0" fmla="*/ 1757 w 124900"/>
                  <a:gd name="connsiteY0" fmla="*/ 54265 h 97525"/>
                  <a:gd name="connsiteX1" fmla="*/ 91282 w 124900"/>
                  <a:gd name="connsiteY1" fmla="*/ 93169 h 97525"/>
                  <a:gd name="connsiteX2" fmla="*/ 118913 w 124900"/>
                  <a:gd name="connsiteY2" fmla="*/ 68854 h 97525"/>
                  <a:gd name="connsiteX3" fmla="*/ 119134 w 124900"/>
                  <a:gd name="connsiteY3" fmla="*/ 68633 h 97525"/>
                  <a:gd name="connsiteX4" fmla="*/ 117144 w 124900"/>
                  <a:gd name="connsiteY4" fmla="*/ 6297 h 97525"/>
                  <a:gd name="connsiteX5" fmla="*/ 105208 w 124900"/>
                  <a:gd name="connsiteY5" fmla="*/ 108 h 97525"/>
                  <a:gd name="connsiteX6" fmla="*/ 45746 w 124900"/>
                  <a:gd name="connsiteY6" fmla="*/ 16465 h 97525"/>
                  <a:gd name="connsiteX7" fmla="*/ 45746 w 124900"/>
                  <a:gd name="connsiteY7" fmla="*/ 16465 h 97525"/>
                  <a:gd name="connsiteX8" fmla="*/ 4189 w 124900"/>
                  <a:gd name="connsiteY8" fmla="*/ 39675 h 97525"/>
                  <a:gd name="connsiteX9" fmla="*/ 1757 w 124900"/>
                  <a:gd name="connsiteY9" fmla="*/ 54265 h 9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00" h="97525">
                    <a:moveTo>
                      <a:pt x="1757" y="54265"/>
                    </a:moveTo>
                    <a:cubicBezTo>
                      <a:pt x="12810" y="71064"/>
                      <a:pt x="45083" y="110632"/>
                      <a:pt x="91282" y="93169"/>
                    </a:cubicBezTo>
                    <a:cubicBezTo>
                      <a:pt x="105429" y="87864"/>
                      <a:pt x="114049" y="79022"/>
                      <a:pt x="118913" y="68854"/>
                    </a:cubicBezTo>
                    <a:cubicBezTo>
                      <a:pt x="118913" y="68854"/>
                      <a:pt x="119134" y="68633"/>
                      <a:pt x="119134" y="68633"/>
                    </a:cubicBezTo>
                    <a:cubicBezTo>
                      <a:pt x="129965" y="46528"/>
                      <a:pt x="123333" y="18455"/>
                      <a:pt x="117144" y="6297"/>
                    </a:cubicBezTo>
                    <a:cubicBezTo>
                      <a:pt x="114934" y="1876"/>
                      <a:pt x="110292" y="-555"/>
                      <a:pt x="105208" y="108"/>
                    </a:cubicBezTo>
                    <a:cubicBezTo>
                      <a:pt x="93271" y="2097"/>
                      <a:pt x="69840" y="6739"/>
                      <a:pt x="45746" y="16465"/>
                    </a:cubicBezTo>
                    <a:lnTo>
                      <a:pt x="45746" y="16465"/>
                    </a:lnTo>
                    <a:cubicBezTo>
                      <a:pt x="31378" y="22213"/>
                      <a:pt x="16567" y="29728"/>
                      <a:pt x="4189" y="39675"/>
                    </a:cubicBezTo>
                    <a:cubicBezTo>
                      <a:pt x="-232" y="43212"/>
                      <a:pt x="-1337" y="49402"/>
                      <a:pt x="1757" y="54265"/>
                    </a:cubicBezTo>
                    <a:close/>
                  </a:path>
                </a:pathLst>
              </a:custGeom>
              <a:solidFill>
                <a:srgbClr val="533323"/>
              </a:solidFill>
              <a:ln w="220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" name="Freeform: Shape 161">
                <a:extLst>
                  <a:ext uri="{FF2B5EF4-FFF2-40B4-BE49-F238E27FC236}">
                    <a16:creationId xmlns:a16="http://schemas.microsoft.com/office/drawing/2014/main" id="{92CEB377-4640-494D-BB1A-AB4041C00032}"/>
                  </a:ext>
                </a:extLst>
              </p:cNvPr>
              <p:cNvSpPr/>
              <p:nvPr/>
            </p:nvSpPr>
            <p:spPr>
              <a:xfrm>
                <a:off x="2629878" y="6374495"/>
                <a:ext cx="118912" cy="80838"/>
              </a:xfrm>
              <a:custGeom>
                <a:avLst/>
                <a:gdLst>
                  <a:gd name="connsiteX0" fmla="*/ 1757 w 118912"/>
                  <a:gd name="connsiteY0" fmla="*/ 37578 h 80838"/>
                  <a:gd name="connsiteX1" fmla="*/ 91282 w 118912"/>
                  <a:gd name="connsiteY1" fmla="*/ 76483 h 80838"/>
                  <a:gd name="connsiteX2" fmla="*/ 118913 w 118912"/>
                  <a:gd name="connsiteY2" fmla="*/ 52167 h 80838"/>
                  <a:gd name="connsiteX3" fmla="*/ 81777 w 118912"/>
                  <a:gd name="connsiteY3" fmla="*/ 71841 h 80838"/>
                  <a:gd name="connsiteX4" fmla="*/ 18557 w 118912"/>
                  <a:gd name="connsiteY4" fmla="*/ 35589 h 80838"/>
                  <a:gd name="connsiteX5" fmla="*/ 45746 w 118912"/>
                  <a:gd name="connsiteY5" fmla="*/ 0 h 80838"/>
                  <a:gd name="connsiteX6" fmla="*/ 4189 w 118912"/>
                  <a:gd name="connsiteY6" fmla="*/ 23210 h 80838"/>
                  <a:gd name="connsiteX7" fmla="*/ 1757 w 118912"/>
                  <a:gd name="connsiteY7" fmla="*/ 37578 h 8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912" h="80838">
                    <a:moveTo>
                      <a:pt x="1757" y="37578"/>
                    </a:moveTo>
                    <a:cubicBezTo>
                      <a:pt x="12810" y="54378"/>
                      <a:pt x="45083" y="93945"/>
                      <a:pt x="91282" y="76483"/>
                    </a:cubicBezTo>
                    <a:cubicBezTo>
                      <a:pt x="105429" y="71177"/>
                      <a:pt x="114049" y="62335"/>
                      <a:pt x="118913" y="52167"/>
                    </a:cubicBezTo>
                    <a:cubicBezTo>
                      <a:pt x="117144" y="54157"/>
                      <a:pt x="103218" y="69188"/>
                      <a:pt x="81777" y="71841"/>
                    </a:cubicBezTo>
                    <a:cubicBezTo>
                      <a:pt x="59009" y="74493"/>
                      <a:pt x="22536" y="50399"/>
                      <a:pt x="18557" y="35589"/>
                    </a:cubicBezTo>
                    <a:cubicBezTo>
                      <a:pt x="13473" y="16357"/>
                      <a:pt x="36904" y="5305"/>
                      <a:pt x="45746" y="0"/>
                    </a:cubicBezTo>
                    <a:cubicBezTo>
                      <a:pt x="31378" y="5747"/>
                      <a:pt x="16567" y="13263"/>
                      <a:pt x="4189" y="23210"/>
                    </a:cubicBezTo>
                    <a:cubicBezTo>
                      <a:pt x="-232" y="26526"/>
                      <a:pt x="-1337" y="32715"/>
                      <a:pt x="1757" y="37578"/>
                    </a:cubicBezTo>
                    <a:close/>
                  </a:path>
                </a:pathLst>
              </a:custGeom>
              <a:solidFill>
                <a:srgbClr val="452A1E"/>
              </a:solidFill>
              <a:ln w="220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" name="Freeform: Shape 162">
                <a:extLst>
                  <a:ext uri="{FF2B5EF4-FFF2-40B4-BE49-F238E27FC236}">
                    <a16:creationId xmlns:a16="http://schemas.microsoft.com/office/drawing/2014/main" id="{C508E03B-A3F4-4534-9428-B97C698D5DDF}"/>
                  </a:ext>
                </a:extLst>
              </p:cNvPr>
              <p:cNvSpPr/>
              <p:nvPr/>
            </p:nvSpPr>
            <p:spPr>
              <a:xfrm>
                <a:off x="2661167" y="6362544"/>
                <a:ext cx="85639" cy="69003"/>
              </a:xfrm>
              <a:custGeom>
                <a:avLst/>
                <a:gdLst>
                  <a:gd name="connsiteX0" fmla="*/ 72592 w 85639"/>
                  <a:gd name="connsiteY0" fmla="*/ 15 h 69003"/>
                  <a:gd name="connsiteX1" fmla="*/ 18214 w 85639"/>
                  <a:gd name="connsiteY1" fmla="*/ 16593 h 69003"/>
                  <a:gd name="connsiteX2" fmla="*/ 1415 w 85639"/>
                  <a:gd name="connsiteY2" fmla="*/ 42235 h 69003"/>
                  <a:gd name="connsiteX3" fmla="*/ 54245 w 85639"/>
                  <a:gd name="connsiteY3" fmla="*/ 68761 h 69003"/>
                  <a:gd name="connsiteX4" fmla="*/ 85634 w 85639"/>
                  <a:gd name="connsiteY4" fmla="*/ 24330 h 69003"/>
                  <a:gd name="connsiteX5" fmla="*/ 72592 w 85639"/>
                  <a:gd name="connsiteY5" fmla="*/ 15 h 6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39" h="69003">
                    <a:moveTo>
                      <a:pt x="72592" y="15"/>
                    </a:moveTo>
                    <a:cubicBezTo>
                      <a:pt x="72592" y="15"/>
                      <a:pt x="31256" y="9299"/>
                      <a:pt x="18214" y="16593"/>
                    </a:cubicBezTo>
                    <a:cubicBezTo>
                      <a:pt x="4731" y="24330"/>
                      <a:pt x="-3448" y="30298"/>
                      <a:pt x="1415" y="42235"/>
                    </a:cubicBezTo>
                    <a:cubicBezTo>
                      <a:pt x="3846" y="48203"/>
                      <a:pt x="27498" y="71634"/>
                      <a:pt x="54245" y="68761"/>
                    </a:cubicBezTo>
                    <a:cubicBezTo>
                      <a:pt x="81213" y="65887"/>
                      <a:pt x="85634" y="46877"/>
                      <a:pt x="85634" y="24330"/>
                    </a:cubicBezTo>
                    <a:cubicBezTo>
                      <a:pt x="85855" y="1783"/>
                      <a:pt x="79003" y="-206"/>
                      <a:pt x="72592" y="15"/>
                    </a:cubicBezTo>
                    <a:close/>
                  </a:path>
                </a:pathLst>
              </a:custGeom>
              <a:solidFill>
                <a:srgbClr val="623C2C"/>
              </a:solidFill>
              <a:ln w="220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2" name="Freeform: Shape 152">
              <a:extLst>
                <a:ext uri="{FF2B5EF4-FFF2-40B4-BE49-F238E27FC236}">
                  <a16:creationId xmlns:a16="http://schemas.microsoft.com/office/drawing/2014/main" id="{56624895-A3AB-43A1-9823-176299B90EF6}"/>
                </a:ext>
              </a:extLst>
            </p:cNvPr>
            <p:cNvSpPr/>
            <p:nvPr/>
          </p:nvSpPr>
          <p:spPr>
            <a:xfrm>
              <a:off x="2228173" y="6510219"/>
              <a:ext cx="289180" cy="144053"/>
            </a:xfrm>
            <a:custGeom>
              <a:avLst/>
              <a:gdLst>
                <a:gd name="connsiteX0" fmla="*/ 10439 w 289180"/>
                <a:gd name="connsiteY0" fmla="*/ 132629 h 144053"/>
                <a:gd name="connsiteX1" fmla="*/ 2260 w 289180"/>
                <a:gd name="connsiteY1" fmla="*/ 140586 h 144053"/>
                <a:gd name="connsiteX2" fmla="*/ 50 w 289180"/>
                <a:gd name="connsiteY2" fmla="*/ 143902 h 144053"/>
                <a:gd name="connsiteX3" fmla="*/ 12649 w 289180"/>
                <a:gd name="connsiteY3" fmla="*/ 134839 h 144053"/>
                <a:gd name="connsiteX4" fmla="*/ 38512 w 289180"/>
                <a:gd name="connsiteY4" fmla="*/ 114061 h 144053"/>
                <a:gd name="connsiteX5" fmla="*/ 67248 w 289180"/>
                <a:gd name="connsiteY5" fmla="*/ 93061 h 144053"/>
                <a:gd name="connsiteX6" fmla="*/ 98195 w 289180"/>
                <a:gd name="connsiteY6" fmla="*/ 73167 h 144053"/>
                <a:gd name="connsiteX7" fmla="*/ 130247 w 289180"/>
                <a:gd name="connsiteY7" fmla="*/ 55262 h 144053"/>
                <a:gd name="connsiteX8" fmla="*/ 162520 w 289180"/>
                <a:gd name="connsiteY8" fmla="*/ 40452 h 144053"/>
                <a:gd name="connsiteX9" fmla="*/ 193688 w 289180"/>
                <a:gd name="connsiteY9" fmla="*/ 28957 h 144053"/>
                <a:gd name="connsiteX10" fmla="*/ 222203 w 289180"/>
                <a:gd name="connsiteY10" fmla="*/ 20557 h 144053"/>
                <a:gd name="connsiteX11" fmla="*/ 246739 w 289180"/>
                <a:gd name="connsiteY11" fmla="*/ 15473 h 144053"/>
                <a:gd name="connsiteX12" fmla="*/ 265970 w 289180"/>
                <a:gd name="connsiteY12" fmla="*/ 13042 h 144053"/>
                <a:gd name="connsiteX13" fmla="*/ 278128 w 289180"/>
                <a:gd name="connsiteY13" fmla="*/ 12379 h 144053"/>
                <a:gd name="connsiteX14" fmla="*/ 282328 w 289180"/>
                <a:gd name="connsiteY14" fmla="*/ 12379 h 144053"/>
                <a:gd name="connsiteX15" fmla="*/ 282770 w 289180"/>
                <a:gd name="connsiteY15" fmla="*/ 12379 h 144053"/>
                <a:gd name="connsiteX16" fmla="*/ 289180 w 289180"/>
                <a:gd name="connsiteY16" fmla="*/ 6189 h 144053"/>
                <a:gd name="connsiteX17" fmla="*/ 282770 w 289180"/>
                <a:gd name="connsiteY17" fmla="*/ 0 h 144053"/>
                <a:gd name="connsiteX18" fmla="*/ 282549 w 289180"/>
                <a:gd name="connsiteY18" fmla="*/ 0 h 144053"/>
                <a:gd name="connsiteX19" fmla="*/ 277686 w 289180"/>
                <a:gd name="connsiteY19" fmla="*/ 221 h 144053"/>
                <a:gd name="connsiteX20" fmla="*/ 264644 w 289180"/>
                <a:gd name="connsiteY20" fmla="*/ 1326 h 144053"/>
                <a:gd name="connsiteX21" fmla="*/ 244750 w 289180"/>
                <a:gd name="connsiteY21" fmla="*/ 4642 h 144053"/>
                <a:gd name="connsiteX22" fmla="*/ 219329 w 289180"/>
                <a:gd name="connsiteY22" fmla="*/ 10610 h 144053"/>
                <a:gd name="connsiteX23" fmla="*/ 190372 w 289180"/>
                <a:gd name="connsiteY23" fmla="*/ 19894 h 144053"/>
                <a:gd name="connsiteX24" fmla="*/ 158983 w 289180"/>
                <a:gd name="connsiteY24" fmla="*/ 32715 h 144053"/>
                <a:gd name="connsiteX25" fmla="*/ 126710 w 289180"/>
                <a:gd name="connsiteY25" fmla="*/ 48852 h 144053"/>
                <a:gd name="connsiteX26" fmla="*/ 94879 w 289180"/>
                <a:gd name="connsiteY26" fmla="*/ 67862 h 144053"/>
                <a:gd name="connsiteX27" fmla="*/ 64375 w 289180"/>
                <a:gd name="connsiteY27" fmla="*/ 88861 h 144053"/>
                <a:gd name="connsiteX28" fmla="*/ 36302 w 289180"/>
                <a:gd name="connsiteY28" fmla="*/ 110745 h 144053"/>
                <a:gd name="connsiteX29" fmla="*/ 10439 w 289180"/>
                <a:gd name="connsiteY29" fmla="*/ 132629 h 14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9180" h="144053">
                  <a:moveTo>
                    <a:pt x="10439" y="132629"/>
                  </a:moveTo>
                  <a:cubicBezTo>
                    <a:pt x="7565" y="135281"/>
                    <a:pt x="4913" y="137934"/>
                    <a:pt x="2260" y="140586"/>
                  </a:cubicBezTo>
                  <a:cubicBezTo>
                    <a:pt x="2260" y="140586"/>
                    <a:pt x="-392" y="143460"/>
                    <a:pt x="50" y="143902"/>
                  </a:cubicBezTo>
                  <a:cubicBezTo>
                    <a:pt x="1376" y="145228"/>
                    <a:pt x="9555" y="137492"/>
                    <a:pt x="12649" y="134839"/>
                  </a:cubicBezTo>
                  <a:cubicBezTo>
                    <a:pt x="20828" y="128208"/>
                    <a:pt x="29449" y="121134"/>
                    <a:pt x="38512" y="114061"/>
                  </a:cubicBezTo>
                  <a:cubicBezTo>
                    <a:pt x="47354" y="106545"/>
                    <a:pt x="57301" y="100356"/>
                    <a:pt x="67248" y="93061"/>
                  </a:cubicBezTo>
                  <a:cubicBezTo>
                    <a:pt x="76974" y="85766"/>
                    <a:pt x="87806" y="79798"/>
                    <a:pt x="98195" y="73167"/>
                  </a:cubicBezTo>
                  <a:cubicBezTo>
                    <a:pt x="108584" y="66535"/>
                    <a:pt x="119858" y="61230"/>
                    <a:pt x="130247" y="55262"/>
                  </a:cubicBezTo>
                  <a:cubicBezTo>
                    <a:pt x="141078" y="49957"/>
                    <a:pt x="151909" y="44873"/>
                    <a:pt x="162520" y="40452"/>
                  </a:cubicBezTo>
                  <a:cubicBezTo>
                    <a:pt x="173351" y="36252"/>
                    <a:pt x="183519" y="32052"/>
                    <a:pt x="193688" y="28957"/>
                  </a:cubicBezTo>
                  <a:cubicBezTo>
                    <a:pt x="203635" y="25420"/>
                    <a:pt x="213361" y="22989"/>
                    <a:pt x="222203" y="20557"/>
                  </a:cubicBezTo>
                  <a:cubicBezTo>
                    <a:pt x="231266" y="18568"/>
                    <a:pt x="239444" y="16579"/>
                    <a:pt x="246739" y="15473"/>
                  </a:cubicBezTo>
                  <a:cubicBezTo>
                    <a:pt x="254255" y="14147"/>
                    <a:pt x="260665" y="13484"/>
                    <a:pt x="265970" y="13042"/>
                  </a:cubicBezTo>
                  <a:cubicBezTo>
                    <a:pt x="271275" y="12600"/>
                    <a:pt x="275475" y="12379"/>
                    <a:pt x="278128" y="12379"/>
                  </a:cubicBezTo>
                  <a:cubicBezTo>
                    <a:pt x="280780" y="12379"/>
                    <a:pt x="282328" y="12379"/>
                    <a:pt x="282328" y="12379"/>
                  </a:cubicBezTo>
                  <a:lnTo>
                    <a:pt x="282770" y="12379"/>
                  </a:lnTo>
                  <a:cubicBezTo>
                    <a:pt x="286306" y="12379"/>
                    <a:pt x="289180" y="9726"/>
                    <a:pt x="289180" y="6189"/>
                  </a:cubicBezTo>
                  <a:cubicBezTo>
                    <a:pt x="289180" y="2874"/>
                    <a:pt x="286306" y="0"/>
                    <a:pt x="282770" y="0"/>
                  </a:cubicBezTo>
                  <a:cubicBezTo>
                    <a:pt x="282549" y="0"/>
                    <a:pt x="282549" y="0"/>
                    <a:pt x="282549" y="0"/>
                  </a:cubicBezTo>
                  <a:cubicBezTo>
                    <a:pt x="282549" y="0"/>
                    <a:pt x="280780" y="221"/>
                    <a:pt x="277686" y="221"/>
                  </a:cubicBezTo>
                  <a:cubicBezTo>
                    <a:pt x="274370" y="221"/>
                    <a:pt x="270170" y="663"/>
                    <a:pt x="264644" y="1326"/>
                  </a:cubicBezTo>
                  <a:cubicBezTo>
                    <a:pt x="258897" y="1989"/>
                    <a:pt x="252265" y="2874"/>
                    <a:pt x="244750" y="4642"/>
                  </a:cubicBezTo>
                  <a:cubicBezTo>
                    <a:pt x="237013" y="5968"/>
                    <a:pt x="228613" y="8400"/>
                    <a:pt x="219329" y="10610"/>
                  </a:cubicBezTo>
                  <a:cubicBezTo>
                    <a:pt x="210266" y="13263"/>
                    <a:pt x="200319" y="16136"/>
                    <a:pt x="190372" y="19894"/>
                  </a:cubicBezTo>
                  <a:cubicBezTo>
                    <a:pt x="179983" y="23431"/>
                    <a:pt x="169593" y="28073"/>
                    <a:pt x="158983" y="32715"/>
                  </a:cubicBezTo>
                  <a:cubicBezTo>
                    <a:pt x="148373" y="37578"/>
                    <a:pt x="137541" y="43104"/>
                    <a:pt x="126710" y="48852"/>
                  </a:cubicBezTo>
                  <a:cubicBezTo>
                    <a:pt x="116100" y="55262"/>
                    <a:pt x="105047" y="61009"/>
                    <a:pt x="94879" y="67862"/>
                  </a:cubicBezTo>
                  <a:cubicBezTo>
                    <a:pt x="84490" y="74935"/>
                    <a:pt x="73880" y="81124"/>
                    <a:pt x="64375" y="88861"/>
                  </a:cubicBezTo>
                  <a:cubicBezTo>
                    <a:pt x="54648" y="96377"/>
                    <a:pt x="44701" y="103008"/>
                    <a:pt x="36302" y="110745"/>
                  </a:cubicBezTo>
                  <a:cubicBezTo>
                    <a:pt x="27018" y="118261"/>
                    <a:pt x="18397" y="125555"/>
                    <a:pt x="10439" y="132629"/>
                  </a:cubicBezTo>
                  <a:close/>
                </a:path>
              </a:pathLst>
            </a:custGeom>
            <a:solidFill>
              <a:srgbClr val="A2523F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153">
              <a:extLst>
                <a:ext uri="{FF2B5EF4-FFF2-40B4-BE49-F238E27FC236}">
                  <a16:creationId xmlns:a16="http://schemas.microsoft.com/office/drawing/2014/main" id="{ADFC2496-B76B-48D1-93FD-EECAEAAD3C66}"/>
                </a:ext>
              </a:extLst>
            </p:cNvPr>
            <p:cNvSpPr/>
            <p:nvPr/>
          </p:nvSpPr>
          <p:spPr>
            <a:xfrm>
              <a:off x="2284234" y="6545459"/>
              <a:ext cx="250544" cy="200485"/>
            </a:xfrm>
            <a:custGeom>
              <a:avLst/>
              <a:gdLst>
                <a:gd name="connsiteX0" fmla="*/ 7651 w 250544"/>
                <a:gd name="connsiteY0" fmla="*/ 187355 h 200485"/>
                <a:gd name="connsiteX1" fmla="*/ 1462 w 250544"/>
                <a:gd name="connsiteY1" fmla="*/ 196860 h 200485"/>
                <a:gd name="connsiteX2" fmla="*/ 135 w 250544"/>
                <a:gd name="connsiteY2" fmla="*/ 200396 h 200485"/>
                <a:gd name="connsiteX3" fmla="*/ 10304 w 250544"/>
                <a:gd name="connsiteY3" fmla="*/ 188902 h 200485"/>
                <a:gd name="connsiteX4" fmla="*/ 30640 w 250544"/>
                <a:gd name="connsiteY4" fmla="*/ 163039 h 200485"/>
                <a:gd name="connsiteX5" fmla="*/ 53850 w 250544"/>
                <a:gd name="connsiteY5" fmla="*/ 136514 h 200485"/>
                <a:gd name="connsiteX6" fmla="*/ 79270 w 250544"/>
                <a:gd name="connsiteY6" fmla="*/ 110651 h 200485"/>
                <a:gd name="connsiteX7" fmla="*/ 106459 w 250544"/>
                <a:gd name="connsiteY7" fmla="*/ 86336 h 200485"/>
                <a:gd name="connsiteX8" fmla="*/ 134532 w 250544"/>
                <a:gd name="connsiteY8" fmla="*/ 64894 h 200485"/>
                <a:gd name="connsiteX9" fmla="*/ 162384 w 250544"/>
                <a:gd name="connsiteY9" fmla="*/ 46989 h 200485"/>
                <a:gd name="connsiteX10" fmla="*/ 188247 w 250544"/>
                <a:gd name="connsiteY10" fmla="*/ 32842 h 200485"/>
                <a:gd name="connsiteX11" fmla="*/ 211015 w 250544"/>
                <a:gd name="connsiteY11" fmla="*/ 22674 h 200485"/>
                <a:gd name="connsiteX12" fmla="*/ 229141 w 250544"/>
                <a:gd name="connsiteY12" fmla="*/ 16264 h 200485"/>
                <a:gd name="connsiteX13" fmla="*/ 240856 w 250544"/>
                <a:gd name="connsiteY13" fmla="*/ 12948 h 200485"/>
                <a:gd name="connsiteX14" fmla="*/ 245056 w 250544"/>
                <a:gd name="connsiteY14" fmla="*/ 12064 h 200485"/>
                <a:gd name="connsiteX15" fmla="*/ 245498 w 250544"/>
                <a:gd name="connsiteY15" fmla="*/ 12064 h 200485"/>
                <a:gd name="connsiteX16" fmla="*/ 250361 w 250544"/>
                <a:gd name="connsiteY16" fmla="*/ 4769 h 200485"/>
                <a:gd name="connsiteX17" fmla="*/ 242625 w 250544"/>
                <a:gd name="connsiteY17" fmla="*/ 127 h 200485"/>
                <a:gd name="connsiteX18" fmla="*/ 242404 w 250544"/>
                <a:gd name="connsiteY18" fmla="*/ 127 h 200485"/>
                <a:gd name="connsiteX19" fmla="*/ 237762 w 250544"/>
                <a:gd name="connsiteY19" fmla="*/ 1453 h 200485"/>
                <a:gd name="connsiteX20" fmla="*/ 225162 w 250544"/>
                <a:gd name="connsiteY20" fmla="*/ 5211 h 200485"/>
                <a:gd name="connsiteX21" fmla="*/ 206373 w 250544"/>
                <a:gd name="connsiteY21" fmla="*/ 12506 h 200485"/>
                <a:gd name="connsiteX22" fmla="*/ 183163 w 250544"/>
                <a:gd name="connsiteY22" fmla="*/ 23779 h 200485"/>
                <a:gd name="connsiteX23" fmla="*/ 157079 w 250544"/>
                <a:gd name="connsiteY23" fmla="*/ 39032 h 200485"/>
                <a:gd name="connsiteX24" fmla="*/ 129227 w 250544"/>
                <a:gd name="connsiteY24" fmla="*/ 58263 h 200485"/>
                <a:gd name="connsiteX25" fmla="*/ 101375 w 250544"/>
                <a:gd name="connsiteY25" fmla="*/ 80810 h 200485"/>
                <a:gd name="connsiteX26" fmla="*/ 74628 w 250544"/>
                <a:gd name="connsiteY26" fmla="*/ 106230 h 200485"/>
                <a:gd name="connsiteX27" fmla="*/ 49871 w 250544"/>
                <a:gd name="connsiteY27" fmla="*/ 133198 h 200485"/>
                <a:gd name="connsiteX28" fmla="*/ 27545 w 250544"/>
                <a:gd name="connsiteY28" fmla="*/ 160608 h 200485"/>
                <a:gd name="connsiteX29" fmla="*/ 7651 w 250544"/>
                <a:gd name="connsiteY29" fmla="*/ 187355 h 20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0544" h="200485">
                  <a:moveTo>
                    <a:pt x="7651" y="187355"/>
                  </a:moveTo>
                  <a:cubicBezTo>
                    <a:pt x="5440" y="190670"/>
                    <a:pt x="3451" y="193765"/>
                    <a:pt x="1462" y="196860"/>
                  </a:cubicBezTo>
                  <a:cubicBezTo>
                    <a:pt x="1462" y="196860"/>
                    <a:pt x="-528" y="200175"/>
                    <a:pt x="135" y="200396"/>
                  </a:cubicBezTo>
                  <a:cubicBezTo>
                    <a:pt x="1683" y="201502"/>
                    <a:pt x="7872" y="191997"/>
                    <a:pt x="10304" y="188902"/>
                  </a:cubicBezTo>
                  <a:cubicBezTo>
                    <a:pt x="16714" y="180723"/>
                    <a:pt x="23566" y="171881"/>
                    <a:pt x="30640" y="163039"/>
                  </a:cubicBezTo>
                  <a:cubicBezTo>
                    <a:pt x="37492" y="153755"/>
                    <a:pt x="45892" y="145577"/>
                    <a:pt x="53850" y="136514"/>
                  </a:cubicBezTo>
                  <a:cubicBezTo>
                    <a:pt x="61587" y="127451"/>
                    <a:pt x="70871" y="119272"/>
                    <a:pt x="79270" y="110651"/>
                  </a:cubicBezTo>
                  <a:cubicBezTo>
                    <a:pt x="87670" y="102030"/>
                    <a:pt x="97617" y="94293"/>
                    <a:pt x="106459" y="86336"/>
                  </a:cubicBezTo>
                  <a:cubicBezTo>
                    <a:pt x="115743" y="78820"/>
                    <a:pt x="125027" y="71747"/>
                    <a:pt x="134532" y="64894"/>
                  </a:cubicBezTo>
                  <a:cubicBezTo>
                    <a:pt x="144037" y="58484"/>
                    <a:pt x="153100" y="52073"/>
                    <a:pt x="162384" y="46989"/>
                  </a:cubicBezTo>
                  <a:cubicBezTo>
                    <a:pt x="171226" y="41463"/>
                    <a:pt x="180068" y="36821"/>
                    <a:pt x="188247" y="32842"/>
                  </a:cubicBezTo>
                  <a:cubicBezTo>
                    <a:pt x="196647" y="29084"/>
                    <a:pt x="204162" y="25326"/>
                    <a:pt x="211015" y="22674"/>
                  </a:cubicBezTo>
                  <a:cubicBezTo>
                    <a:pt x="218088" y="19800"/>
                    <a:pt x="224057" y="17811"/>
                    <a:pt x="229141" y="16264"/>
                  </a:cubicBezTo>
                  <a:cubicBezTo>
                    <a:pt x="234225" y="14716"/>
                    <a:pt x="238204" y="13611"/>
                    <a:pt x="240856" y="12948"/>
                  </a:cubicBezTo>
                  <a:cubicBezTo>
                    <a:pt x="243509" y="12285"/>
                    <a:pt x="245056" y="12064"/>
                    <a:pt x="245056" y="12064"/>
                  </a:cubicBezTo>
                  <a:lnTo>
                    <a:pt x="245498" y="12064"/>
                  </a:lnTo>
                  <a:cubicBezTo>
                    <a:pt x="248814" y="11401"/>
                    <a:pt x="251246" y="8085"/>
                    <a:pt x="250361" y="4769"/>
                  </a:cubicBezTo>
                  <a:cubicBezTo>
                    <a:pt x="249698" y="1453"/>
                    <a:pt x="246161" y="-536"/>
                    <a:pt x="242625" y="127"/>
                  </a:cubicBezTo>
                  <a:cubicBezTo>
                    <a:pt x="242404" y="127"/>
                    <a:pt x="242404" y="127"/>
                    <a:pt x="242404" y="127"/>
                  </a:cubicBezTo>
                  <a:cubicBezTo>
                    <a:pt x="242404" y="127"/>
                    <a:pt x="240856" y="569"/>
                    <a:pt x="237762" y="1453"/>
                  </a:cubicBezTo>
                  <a:cubicBezTo>
                    <a:pt x="234667" y="2116"/>
                    <a:pt x="230688" y="3443"/>
                    <a:pt x="225162" y="5211"/>
                  </a:cubicBezTo>
                  <a:cubicBezTo>
                    <a:pt x="219857" y="7201"/>
                    <a:pt x="213446" y="9411"/>
                    <a:pt x="206373" y="12506"/>
                  </a:cubicBezTo>
                  <a:cubicBezTo>
                    <a:pt x="199078" y="15379"/>
                    <a:pt x="191563" y="19579"/>
                    <a:pt x="183163" y="23779"/>
                  </a:cubicBezTo>
                  <a:cubicBezTo>
                    <a:pt x="174984" y="28421"/>
                    <a:pt x="165921" y="33063"/>
                    <a:pt x="157079" y="39032"/>
                  </a:cubicBezTo>
                  <a:cubicBezTo>
                    <a:pt x="147795" y="44558"/>
                    <a:pt x="138732" y="51410"/>
                    <a:pt x="129227" y="58263"/>
                  </a:cubicBezTo>
                  <a:cubicBezTo>
                    <a:pt x="119943" y="65336"/>
                    <a:pt x="110659" y="73073"/>
                    <a:pt x="101375" y="80810"/>
                  </a:cubicBezTo>
                  <a:cubicBezTo>
                    <a:pt x="92533" y="89209"/>
                    <a:pt x="83028" y="97167"/>
                    <a:pt x="74628" y="106230"/>
                  </a:cubicBezTo>
                  <a:cubicBezTo>
                    <a:pt x="66229" y="115293"/>
                    <a:pt x="57166" y="123693"/>
                    <a:pt x="49871" y="133198"/>
                  </a:cubicBezTo>
                  <a:cubicBezTo>
                    <a:pt x="42134" y="142482"/>
                    <a:pt x="33956" y="151103"/>
                    <a:pt x="27545" y="160608"/>
                  </a:cubicBezTo>
                  <a:cubicBezTo>
                    <a:pt x="20472" y="169892"/>
                    <a:pt x="13840" y="178955"/>
                    <a:pt x="7651" y="187355"/>
                  </a:cubicBezTo>
                  <a:close/>
                </a:path>
              </a:pathLst>
            </a:custGeom>
            <a:solidFill>
              <a:srgbClr val="A2523F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154">
              <a:extLst>
                <a:ext uri="{FF2B5EF4-FFF2-40B4-BE49-F238E27FC236}">
                  <a16:creationId xmlns:a16="http://schemas.microsoft.com/office/drawing/2014/main" id="{873EAA4B-1C60-4146-9064-07E73F1F0617}"/>
                </a:ext>
              </a:extLst>
            </p:cNvPr>
            <p:cNvSpPr/>
            <p:nvPr/>
          </p:nvSpPr>
          <p:spPr>
            <a:xfrm>
              <a:off x="2840493" y="6146577"/>
              <a:ext cx="222409" cy="200661"/>
            </a:xfrm>
            <a:custGeom>
              <a:avLst/>
              <a:gdLst>
                <a:gd name="connsiteX0" fmla="*/ 210469 w 222409"/>
                <a:gd name="connsiteY0" fmla="*/ 2449 h 200661"/>
                <a:gd name="connsiteX1" fmla="*/ 219311 w 222409"/>
                <a:gd name="connsiteY1" fmla="*/ 239 h 200661"/>
                <a:gd name="connsiteX2" fmla="*/ 222406 w 222409"/>
                <a:gd name="connsiteY2" fmla="*/ 460 h 200661"/>
                <a:gd name="connsiteX3" fmla="*/ 210911 w 222409"/>
                <a:gd name="connsiteY3" fmla="*/ 6428 h 200661"/>
                <a:gd name="connsiteX4" fmla="*/ 185712 w 222409"/>
                <a:gd name="connsiteY4" fmla="*/ 17038 h 200661"/>
                <a:gd name="connsiteX5" fmla="*/ 159186 w 222409"/>
                <a:gd name="connsiteY5" fmla="*/ 30522 h 200661"/>
                <a:gd name="connsiteX6" fmla="*/ 132439 w 222409"/>
                <a:gd name="connsiteY6" fmla="*/ 47322 h 200661"/>
                <a:gd name="connsiteX7" fmla="*/ 106356 w 222409"/>
                <a:gd name="connsiteY7" fmla="*/ 67216 h 200661"/>
                <a:gd name="connsiteX8" fmla="*/ 82041 w 222409"/>
                <a:gd name="connsiteY8" fmla="*/ 89763 h 200661"/>
                <a:gd name="connsiteX9" fmla="*/ 60378 w 222409"/>
                <a:gd name="connsiteY9" fmla="*/ 114078 h 200661"/>
                <a:gd name="connsiteX10" fmla="*/ 42031 w 222409"/>
                <a:gd name="connsiteY10" fmla="*/ 138173 h 200661"/>
                <a:gd name="connsiteX11" fmla="*/ 27442 w 222409"/>
                <a:gd name="connsiteY11" fmla="*/ 160719 h 200661"/>
                <a:gd name="connsiteX12" fmla="*/ 17053 w 222409"/>
                <a:gd name="connsiteY12" fmla="*/ 179508 h 200661"/>
                <a:gd name="connsiteX13" fmla="*/ 11084 w 222409"/>
                <a:gd name="connsiteY13" fmla="*/ 192108 h 200661"/>
                <a:gd name="connsiteX14" fmla="*/ 9095 w 222409"/>
                <a:gd name="connsiteY14" fmla="*/ 196750 h 200661"/>
                <a:gd name="connsiteX15" fmla="*/ 8874 w 222409"/>
                <a:gd name="connsiteY15" fmla="*/ 197192 h 200661"/>
                <a:gd name="connsiteX16" fmla="*/ 2021 w 222409"/>
                <a:gd name="connsiteY16" fmla="*/ 198961 h 200661"/>
                <a:gd name="connsiteX17" fmla="*/ 916 w 222409"/>
                <a:gd name="connsiteY17" fmla="*/ 186803 h 200661"/>
                <a:gd name="connsiteX18" fmla="*/ 1137 w 222409"/>
                <a:gd name="connsiteY18" fmla="*/ 186582 h 200661"/>
                <a:gd name="connsiteX19" fmla="*/ 3569 w 222409"/>
                <a:gd name="connsiteY19" fmla="*/ 181498 h 200661"/>
                <a:gd name="connsiteX20" fmla="*/ 10200 w 222409"/>
                <a:gd name="connsiteY20" fmla="*/ 168235 h 200661"/>
                <a:gd name="connsiteX21" fmla="*/ 21473 w 222409"/>
                <a:gd name="connsiteY21" fmla="*/ 149225 h 200661"/>
                <a:gd name="connsiteX22" fmla="*/ 36947 w 222409"/>
                <a:gd name="connsiteY22" fmla="*/ 126678 h 200661"/>
                <a:gd name="connsiteX23" fmla="*/ 56178 w 222409"/>
                <a:gd name="connsiteY23" fmla="*/ 103026 h 200661"/>
                <a:gd name="connsiteX24" fmla="*/ 78725 w 222409"/>
                <a:gd name="connsiteY24" fmla="*/ 79595 h 200661"/>
                <a:gd name="connsiteX25" fmla="*/ 103924 w 222409"/>
                <a:gd name="connsiteY25" fmla="*/ 57932 h 200661"/>
                <a:gd name="connsiteX26" fmla="*/ 130671 w 222409"/>
                <a:gd name="connsiteY26" fmla="*/ 39364 h 200661"/>
                <a:gd name="connsiteX27" fmla="*/ 158081 w 222409"/>
                <a:gd name="connsiteY27" fmla="*/ 23891 h 200661"/>
                <a:gd name="connsiteX28" fmla="*/ 185049 w 222409"/>
                <a:gd name="connsiteY28" fmla="*/ 11733 h 200661"/>
                <a:gd name="connsiteX29" fmla="*/ 210469 w 222409"/>
                <a:gd name="connsiteY29" fmla="*/ 2449 h 20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2409" h="200661">
                  <a:moveTo>
                    <a:pt x="210469" y="2449"/>
                  </a:moveTo>
                  <a:cubicBezTo>
                    <a:pt x="213564" y="1565"/>
                    <a:pt x="216438" y="902"/>
                    <a:pt x="219311" y="239"/>
                  </a:cubicBezTo>
                  <a:cubicBezTo>
                    <a:pt x="219311" y="239"/>
                    <a:pt x="222406" y="-424"/>
                    <a:pt x="222406" y="460"/>
                  </a:cubicBezTo>
                  <a:cubicBezTo>
                    <a:pt x="222627" y="3112"/>
                    <a:pt x="213785" y="5323"/>
                    <a:pt x="210911" y="6428"/>
                  </a:cubicBezTo>
                  <a:cubicBezTo>
                    <a:pt x="202954" y="9744"/>
                    <a:pt x="194333" y="13281"/>
                    <a:pt x="185712" y="17038"/>
                  </a:cubicBezTo>
                  <a:cubicBezTo>
                    <a:pt x="176870" y="20133"/>
                    <a:pt x="168249" y="25880"/>
                    <a:pt x="159186" y="30522"/>
                  </a:cubicBezTo>
                  <a:cubicBezTo>
                    <a:pt x="150123" y="34943"/>
                    <a:pt x="141281" y="41796"/>
                    <a:pt x="132439" y="47322"/>
                  </a:cubicBezTo>
                  <a:cubicBezTo>
                    <a:pt x="123376" y="52848"/>
                    <a:pt x="114977" y="60806"/>
                    <a:pt x="106356" y="67216"/>
                  </a:cubicBezTo>
                  <a:cubicBezTo>
                    <a:pt x="97956" y="74511"/>
                    <a:pt x="89777" y="82026"/>
                    <a:pt x="82041" y="89763"/>
                  </a:cubicBezTo>
                  <a:cubicBezTo>
                    <a:pt x="74304" y="97942"/>
                    <a:pt x="67009" y="105457"/>
                    <a:pt x="60378" y="114078"/>
                  </a:cubicBezTo>
                  <a:cubicBezTo>
                    <a:pt x="53525" y="121815"/>
                    <a:pt x="47557" y="130436"/>
                    <a:pt x="42031" y="138173"/>
                  </a:cubicBezTo>
                  <a:cubicBezTo>
                    <a:pt x="36726" y="146351"/>
                    <a:pt x="31642" y="153646"/>
                    <a:pt x="27442" y="160719"/>
                  </a:cubicBezTo>
                  <a:cubicBezTo>
                    <a:pt x="23242" y="167793"/>
                    <a:pt x="19926" y="174203"/>
                    <a:pt x="17053" y="179508"/>
                  </a:cubicBezTo>
                  <a:cubicBezTo>
                    <a:pt x="14400" y="185035"/>
                    <a:pt x="12189" y="189235"/>
                    <a:pt x="11084" y="192108"/>
                  </a:cubicBezTo>
                  <a:cubicBezTo>
                    <a:pt x="9758" y="194982"/>
                    <a:pt x="9095" y="196750"/>
                    <a:pt x="9095" y="196750"/>
                  </a:cubicBezTo>
                  <a:lnTo>
                    <a:pt x="8874" y="197192"/>
                  </a:lnTo>
                  <a:cubicBezTo>
                    <a:pt x="7326" y="200950"/>
                    <a:pt x="4232" y="201834"/>
                    <a:pt x="2021" y="198961"/>
                  </a:cubicBezTo>
                  <a:cubicBezTo>
                    <a:pt x="-189" y="196087"/>
                    <a:pt x="-631" y="190561"/>
                    <a:pt x="916" y="186803"/>
                  </a:cubicBezTo>
                  <a:cubicBezTo>
                    <a:pt x="916" y="186582"/>
                    <a:pt x="1137" y="186582"/>
                    <a:pt x="1137" y="186582"/>
                  </a:cubicBezTo>
                  <a:cubicBezTo>
                    <a:pt x="1137" y="186582"/>
                    <a:pt x="2021" y="184814"/>
                    <a:pt x="3569" y="181498"/>
                  </a:cubicBezTo>
                  <a:cubicBezTo>
                    <a:pt x="5116" y="177961"/>
                    <a:pt x="7326" y="173761"/>
                    <a:pt x="10200" y="168235"/>
                  </a:cubicBezTo>
                  <a:cubicBezTo>
                    <a:pt x="13295" y="162709"/>
                    <a:pt x="16832" y="156077"/>
                    <a:pt x="21473" y="149225"/>
                  </a:cubicBezTo>
                  <a:cubicBezTo>
                    <a:pt x="25894" y="141930"/>
                    <a:pt x="31200" y="134857"/>
                    <a:pt x="36947" y="126678"/>
                  </a:cubicBezTo>
                  <a:cubicBezTo>
                    <a:pt x="42915" y="118941"/>
                    <a:pt x="49104" y="110542"/>
                    <a:pt x="56178" y="103026"/>
                  </a:cubicBezTo>
                  <a:cubicBezTo>
                    <a:pt x="63030" y="94847"/>
                    <a:pt x="70988" y="87553"/>
                    <a:pt x="78725" y="79595"/>
                  </a:cubicBezTo>
                  <a:cubicBezTo>
                    <a:pt x="86683" y="72079"/>
                    <a:pt x="95303" y="65006"/>
                    <a:pt x="103924" y="57932"/>
                  </a:cubicBezTo>
                  <a:cubicBezTo>
                    <a:pt x="112766" y="51964"/>
                    <a:pt x="121608" y="44448"/>
                    <a:pt x="130671" y="39364"/>
                  </a:cubicBezTo>
                  <a:cubicBezTo>
                    <a:pt x="139955" y="34059"/>
                    <a:pt x="148797" y="27870"/>
                    <a:pt x="158081" y="23891"/>
                  </a:cubicBezTo>
                  <a:cubicBezTo>
                    <a:pt x="167365" y="19691"/>
                    <a:pt x="176207" y="14386"/>
                    <a:pt x="185049" y="11733"/>
                  </a:cubicBezTo>
                  <a:cubicBezTo>
                    <a:pt x="193670" y="8417"/>
                    <a:pt x="202291" y="5544"/>
                    <a:pt x="210469" y="2449"/>
                  </a:cubicBezTo>
                  <a:close/>
                </a:path>
              </a:pathLst>
            </a:custGeom>
            <a:solidFill>
              <a:srgbClr val="A2523F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155">
              <a:extLst>
                <a:ext uri="{FF2B5EF4-FFF2-40B4-BE49-F238E27FC236}">
                  <a16:creationId xmlns:a16="http://schemas.microsoft.com/office/drawing/2014/main" id="{941F8A9C-6A3D-4FC5-8C0C-659D5138440F}"/>
                </a:ext>
              </a:extLst>
            </p:cNvPr>
            <p:cNvSpPr/>
            <p:nvPr/>
          </p:nvSpPr>
          <p:spPr>
            <a:xfrm>
              <a:off x="2855020" y="6282155"/>
              <a:ext cx="241035" cy="114082"/>
            </a:xfrm>
            <a:custGeom>
              <a:avLst/>
              <a:gdLst>
                <a:gd name="connsiteX0" fmla="*/ 229099 w 241035"/>
                <a:gd name="connsiteY0" fmla="*/ 1268 h 114082"/>
                <a:gd name="connsiteX1" fmla="*/ 237941 w 241035"/>
                <a:gd name="connsiteY1" fmla="*/ 2594 h 114082"/>
                <a:gd name="connsiteX2" fmla="*/ 241036 w 241035"/>
                <a:gd name="connsiteY2" fmla="*/ 4142 h 114082"/>
                <a:gd name="connsiteX3" fmla="*/ 229099 w 241035"/>
                <a:gd name="connsiteY3" fmla="*/ 5468 h 114082"/>
                <a:gd name="connsiteX4" fmla="*/ 203237 w 241035"/>
                <a:gd name="connsiteY4" fmla="*/ 5910 h 114082"/>
                <a:gd name="connsiteX5" fmla="*/ 175606 w 241035"/>
                <a:gd name="connsiteY5" fmla="*/ 8563 h 114082"/>
                <a:gd name="connsiteX6" fmla="*/ 147312 w 241035"/>
                <a:gd name="connsiteY6" fmla="*/ 14531 h 114082"/>
                <a:gd name="connsiteX7" fmla="*/ 119239 w 241035"/>
                <a:gd name="connsiteY7" fmla="*/ 23594 h 114082"/>
                <a:gd name="connsiteX8" fmla="*/ 92713 w 241035"/>
                <a:gd name="connsiteY8" fmla="*/ 35973 h 114082"/>
                <a:gd name="connsiteX9" fmla="*/ 68619 w 241035"/>
                <a:gd name="connsiteY9" fmla="*/ 51225 h 114082"/>
                <a:gd name="connsiteX10" fmla="*/ 47619 w 241035"/>
                <a:gd name="connsiteY10" fmla="*/ 67361 h 114082"/>
                <a:gd name="connsiteX11" fmla="*/ 30598 w 241035"/>
                <a:gd name="connsiteY11" fmla="*/ 83498 h 114082"/>
                <a:gd name="connsiteX12" fmla="*/ 18220 w 241035"/>
                <a:gd name="connsiteY12" fmla="*/ 97866 h 114082"/>
                <a:gd name="connsiteX13" fmla="*/ 10704 w 241035"/>
                <a:gd name="connsiteY13" fmla="*/ 107813 h 114082"/>
                <a:gd name="connsiteX14" fmla="*/ 8273 w 241035"/>
                <a:gd name="connsiteY14" fmla="*/ 111571 h 114082"/>
                <a:gd name="connsiteX15" fmla="*/ 8052 w 241035"/>
                <a:gd name="connsiteY15" fmla="*/ 112013 h 114082"/>
                <a:gd name="connsiteX16" fmla="*/ 1199 w 241035"/>
                <a:gd name="connsiteY16" fmla="*/ 111129 h 114082"/>
                <a:gd name="connsiteX17" fmla="*/ 1641 w 241035"/>
                <a:gd name="connsiteY17" fmla="*/ 98750 h 114082"/>
                <a:gd name="connsiteX18" fmla="*/ 1862 w 241035"/>
                <a:gd name="connsiteY18" fmla="*/ 98529 h 114082"/>
                <a:gd name="connsiteX19" fmla="*/ 4736 w 241035"/>
                <a:gd name="connsiteY19" fmla="*/ 94550 h 114082"/>
                <a:gd name="connsiteX20" fmla="*/ 12915 w 241035"/>
                <a:gd name="connsiteY20" fmla="*/ 84161 h 114082"/>
                <a:gd name="connsiteX21" fmla="*/ 26177 w 241035"/>
                <a:gd name="connsiteY21" fmla="*/ 70014 h 114082"/>
                <a:gd name="connsiteX22" fmla="*/ 44082 w 241035"/>
                <a:gd name="connsiteY22" fmla="*/ 54099 h 114082"/>
                <a:gd name="connsiteX23" fmla="*/ 65966 w 241035"/>
                <a:gd name="connsiteY23" fmla="*/ 38625 h 114082"/>
                <a:gd name="connsiteX24" fmla="*/ 90944 w 241035"/>
                <a:gd name="connsiteY24" fmla="*/ 24699 h 114082"/>
                <a:gd name="connsiteX25" fmla="*/ 118133 w 241035"/>
                <a:gd name="connsiteY25" fmla="*/ 13426 h 114082"/>
                <a:gd name="connsiteX26" fmla="*/ 146648 w 241035"/>
                <a:gd name="connsiteY26" fmla="*/ 5910 h 114082"/>
                <a:gd name="connsiteX27" fmla="*/ 175385 w 241035"/>
                <a:gd name="connsiteY27" fmla="*/ 1489 h 114082"/>
                <a:gd name="connsiteX28" fmla="*/ 203237 w 241035"/>
                <a:gd name="connsiteY28" fmla="*/ 163 h 114082"/>
                <a:gd name="connsiteX29" fmla="*/ 229099 w 241035"/>
                <a:gd name="connsiteY29" fmla="*/ 1268 h 11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1035" h="114082">
                  <a:moveTo>
                    <a:pt x="229099" y="1268"/>
                  </a:moveTo>
                  <a:cubicBezTo>
                    <a:pt x="232194" y="1710"/>
                    <a:pt x="235068" y="2152"/>
                    <a:pt x="237941" y="2594"/>
                  </a:cubicBezTo>
                  <a:cubicBezTo>
                    <a:pt x="237941" y="2594"/>
                    <a:pt x="241036" y="3258"/>
                    <a:pt x="241036" y="4142"/>
                  </a:cubicBezTo>
                  <a:cubicBezTo>
                    <a:pt x="241036" y="6794"/>
                    <a:pt x="232194" y="5689"/>
                    <a:pt x="229099" y="5468"/>
                  </a:cubicBezTo>
                  <a:cubicBezTo>
                    <a:pt x="220921" y="5468"/>
                    <a:pt x="212079" y="5689"/>
                    <a:pt x="203237" y="5910"/>
                  </a:cubicBezTo>
                  <a:cubicBezTo>
                    <a:pt x="194174" y="5468"/>
                    <a:pt x="185111" y="7678"/>
                    <a:pt x="175606" y="8563"/>
                  </a:cubicBezTo>
                  <a:cubicBezTo>
                    <a:pt x="166101" y="9226"/>
                    <a:pt x="156817" y="12542"/>
                    <a:pt x="147312" y="14531"/>
                  </a:cubicBezTo>
                  <a:cubicBezTo>
                    <a:pt x="137807" y="16520"/>
                    <a:pt x="128523" y="20720"/>
                    <a:pt x="119239" y="23594"/>
                  </a:cubicBezTo>
                  <a:cubicBezTo>
                    <a:pt x="110176" y="27352"/>
                    <a:pt x="101334" y="31552"/>
                    <a:pt x="92713" y="35973"/>
                  </a:cubicBezTo>
                  <a:cubicBezTo>
                    <a:pt x="84313" y="41057"/>
                    <a:pt x="75913" y="45478"/>
                    <a:pt x="68619" y="51225"/>
                  </a:cubicBezTo>
                  <a:cubicBezTo>
                    <a:pt x="61103" y="56088"/>
                    <a:pt x="54030" y="62056"/>
                    <a:pt x="47619" y="67361"/>
                  </a:cubicBezTo>
                  <a:cubicBezTo>
                    <a:pt x="41430" y="73109"/>
                    <a:pt x="35462" y="78414"/>
                    <a:pt x="30598" y="83498"/>
                  </a:cubicBezTo>
                  <a:cubicBezTo>
                    <a:pt x="25514" y="88803"/>
                    <a:pt x="21535" y="93666"/>
                    <a:pt x="18220" y="97866"/>
                  </a:cubicBezTo>
                  <a:cubicBezTo>
                    <a:pt x="14904" y="102066"/>
                    <a:pt x="12251" y="105382"/>
                    <a:pt x="10704" y="107813"/>
                  </a:cubicBezTo>
                  <a:cubicBezTo>
                    <a:pt x="9157" y="110245"/>
                    <a:pt x="8273" y="111571"/>
                    <a:pt x="8273" y="111571"/>
                  </a:cubicBezTo>
                  <a:lnTo>
                    <a:pt x="8052" y="112013"/>
                  </a:lnTo>
                  <a:cubicBezTo>
                    <a:pt x="6062" y="115108"/>
                    <a:pt x="2967" y="114666"/>
                    <a:pt x="1199" y="111129"/>
                  </a:cubicBezTo>
                  <a:cubicBezTo>
                    <a:pt x="-569" y="107592"/>
                    <a:pt x="-348" y="101845"/>
                    <a:pt x="1641" y="98750"/>
                  </a:cubicBezTo>
                  <a:cubicBezTo>
                    <a:pt x="1641" y="98529"/>
                    <a:pt x="1862" y="98529"/>
                    <a:pt x="1862" y="98529"/>
                  </a:cubicBezTo>
                  <a:cubicBezTo>
                    <a:pt x="1862" y="98529"/>
                    <a:pt x="2967" y="97203"/>
                    <a:pt x="4736" y="94550"/>
                  </a:cubicBezTo>
                  <a:cubicBezTo>
                    <a:pt x="6504" y="91677"/>
                    <a:pt x="9378" y="88582"/>
                    <a:pt x="12915" y="84161"/>
                  </a:cubicBezTo>
                  <a:cubicBezTo>
                    <a:pt x="16672" y="79961"/>
                    <a:pt x="20872" y="74877"/>
                    <a:pt x="26177" y="70014"/>
                  </a:cubicBezTo>
                  <a:cubicBezTo>
                    <a:pt x="31483" y="64709"/>
                    <a:pt x="37451" y="59846"/>
                    <a:pt x="44082" y="54099"/>
                  </a:cubicBezTo>
                  <a:cubicBezTo>
                    <a:pt x="50714" y="49014"/>
                    <a:pt x="58008" y="43046"/>
                    <a:pt x="65966" y="38625"/>
                  </a:cubicBezTo>
                  <a:cubicBezTo>
                    <a:pt x="73703" y="33320"/>
                    <a:pt x="82324" y="29341"/>
                    <a:pt x="90944" y="24699"/>
                  </a:cubicBezTo>
                  <a:cubicBezTo>
                    <a:pt x="99786" y="20499"/>
                    <a:pt x="108849" y="16962"/>
                    <a:pt x="118133" y="13426"/>
                  </a:cubicBezTo>
                  <a:cubicBezTo>
                    <a:pt x="127638" y="10994"/>
                    <a:pt x="137143" y="7236"/>
                    <a:pt x="146648" y="5910"/>
                  </a:cubicBezTo>
                  <a:cubicBezTo>
                    <a:pt x="156375" y="4363"/>
                    <a:pt x="165880" y="1710"/>
                    <a:pt x="175385" y="1489"/>
                  </a:cubicBezTo>
                  <a:cubicBezTo>
                    <a:pt x="184890" y="1047"/>
                    <a:pt x="194174" y="-500"/>
                    <a:pt x="203237" y="163"/>
                  </a:cubicBezTo>
                  <a:cubicBezTo>
                    <a:pt x="212079" y="605"/>
                    <a:pt x="220921" y="1047"/>
                    <a:pt x="229099" y="1268"/>
                  </a:cubicBezTo>
                  <a:close/>
                </a:path>
              </a:pathLst>
            </a:custGeom>
            <a:solidFill>
              <a:srgbClr val="A2523F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156">
              <a:extLst>
                <a:ext uri="{FF2B5EF4-FFF2-40B4-BE49-F238E27FC236}">
                  <a16:creationId xmlns:a16="http://schemas.microsoft.com/office/drawing/2014/main" id="{BCDFCC14-BD4E-40A0-B8AD-E5C27DDFB0E2}"/>
                </a:ext>
              </a:extLst>
            </p:cNvPr>
            <p:cNvSpPr/>
            <p:nvPr/>
          </p:nvSpPr>
          <p:spPr>
            <a:xfrm rot="-1800044">
              <a:off x="2628053" y="6146797"/>
              <a:ext cx="60123" cy="83996"/>
            </a:xfrm>
            <a:custGeom>
              <a:avLst/>
              <a:gdLst>
                <a:gd name="connsiteX0" fmla="*/ 60124 w 60123"/>
                <a:gd name="connsiteY0" fmla="*/ 41998 h 83996"/>
                <a:gd name="connsiteX1" fmla="*/ 30062 w 60123"/>
                <a:gd name="connsiteY1" fmla="*/ 83996 h 83996"/>
                <a:gd name="connsiteX2" fmla="*/ 0 w 60123"/>
                <a:gd name="connsiteY2" fmla="*/ 41998 h 83996"/>
                <a:gd name="connsiteX3" fmla="*/ 30062 w 60123"/>
                <a:gd name="connsiteY3" fmla="*/ 0 h 83996"/>
                <a:gd name="connsiteX4" fmla="*/ 60124 w 60123"/>
                <a:gd name="connsiteY4" fmla="*/ 41998 h 8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23" h="83996">
                  <a:moveTo>
                    <a:pt x="60124" y="41998"/>
                  </a:moveTo>
                  <a:cubicBezTo>
                    <a:pt x="60124" y="65193"/>
                    <a:pt x="46664" y="83996"/>
                    <a:pt x="30062" y="83996"/>
                  </a:cubicBezTo>
                  <a:cubicBezTo>
                    <a:pt x="13459" y="83996"/>
                    <a:pt x="0" y="65193"/>
                    <a:pt x="0" y="41998"/>
                  </a:cubicBezTo>
                  <a:cubicBezTo>
                    <a:pt x="0" y="18803"/>
                    <a:pt x="13459" y="0"/>
                    <a:pt x="30062" y="0"/>
                  </a:cubicBezTo>
                  <a:cubicBezTo>
                    <a:pt x="46664" y="0"/>
                    <a:pt x="60124" y="18803"/>
                    <a:pt x="60124" y="41998"/>
                  </a:cubicBezTo>
                  <a:close/>
                </a:path>
              </a:pathLst>
            </a:custGeom>
            <a:solidFill>
              <a:srgbClr val="2D150D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157">
              <a:extLst>
                <a:ext uri="{FF2B5EF4-FFF2-40B4-BE49-F238E27FC236}">
                  <a16:creationId xmlns:a16="http://schemas.microsoft.com/office/drawing/2014/main" id="{BAC8745C-C2BD-4262-A553-54F0BF113102}"/>
                </a:ext>
              </a:extLst>
            </p:cNvPr>
            <p:cNvSpPr/>
            <p:nvPr/>
          </p:nvSpPr>
          <p:spPr>
            <a:xfrm rot="-1800044">
              <a:off x="2386046" y="6268985"/>
              <a:ext cx="67197" cy="83996"/>
            </a:xfrm>
            <a:custGeom>
              <a:avLst/>
              <a:gdLst>
                <a:gd name="connsiteX0" fmla="*/ 67197 w 67197"/>
                <a:gd name="connsiteY0" fmla="*/ 41998 h 83996"/>
                <a:gd name="connsiteX1" fmla="*/ 33599 w 67197"/>
                <a:gd name="connsiteY1" fmla="*/ 83996 h 83996"/>
                <a:gd name="connsiteX2" fmla="*/ 0 w 67197"/>
                <a:gd name="connsiteY2" fmla="*/ 41998 h 83996"/>
                <a:gd name="connsiteX3" fmla="*/ 33599 w 67197"/>
                <a:gd name="connsiteY3" fmla="*/ 0 h 83996"/>
                <a:gd name="connsiteX4" fmla="*/ 67197 w 67197"/>
                <a:gd name="connsiteY4" fmla="*/ 41998 h 8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97" h="83996">
                  <a:moveTo>
                    <a:pt x="67197" y="41998"/>
                  </a:moveTo>
                  <a:cubicBezTo>
                    <a:pt x="67197" y="65193"/>
                    <a:pt x="52154" y="83996"/>
                    <a:pt x="33599" y="83996"/>
                  </a:cubicBezTo>
                  <a:cubicBezTo>
                    <a:pt x="15043" y="83996"/>
                    <a:pt x="0" y="65193"/>
                    <a:pt x="0" y="41998"/>
                  </a:cubicBezTo>
                  <a:cubicBezTo>
                    <a:pt x="0" y="18803"/>
                    <a:pt x="15043" y="0"/>
                    <a:pt x="33599" y="0"/>
                  </a:cubicBezTo>
                  <a:cubicBezTo>
                    <a:pt x="52154" y="0"/>
                    <a:pt x="67197" y="18803"/>
                    <a:pt x="67197" y="41998"/>
                  </a:cubicBezTo>
                  <a:close/>
                </a:path>
              </a:pathLst>
            </a:custGeom>
            <a:solidFill>
              <a:srgbClr val="2D150D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158">
              <a:extLst>
                <a:ext uri="{FF2B5EF4-FFF2-40B4-BE49-F238E27FC236}">
                  <a16:creationId xmlns:a16="http://schemas.microsoft.com/office/drawing/2014/main" id="{F086F36E-9375-4F95-BE1B-18ED29CD4EA4}"/>
                </a:ext>
              </a:extLst>
            </p:cNvPr>
            <p:cNvSpPr/>
            <p:nvPr/>
          </p:nvSpPr>
          <p:spPr>
            <a:xfrm>
              <a:off x="2545057" y="5988241"/>
              <a:ext cx="104482" cy="37441"/>
            </a:xfrm>
            <a:custGeom>
              <a:avLst/>
              <a:gdLst>
                <a:gd name="connsiteX0" fmla="*/ 4569 w 104482"/>
                <a:gd name="connsiteY0" fmla="*/ 31694 h 37441"/>
                <a:gd name="connsiteX1" fmla="*/ 46568 w 104482"/>
                <a:gd name="connsiteY1" fmla="*/ 23736 h 37441"/>
                <a:gd name="connsiteX2" fmla="*/ 70221 w 104482"/>
                <a:gd name="connsiteY2" fmla="*/ 28157 h 37441"/>
                <a:gd name="connsiteX3" fmla="*/ 82157 w 104482"/>
                <a:gd name="connsiteY3" fmla="*/ 31694 h 37441"/>
                <a:gd name="connsiteX4" fmla="*/ 92988 w 104482"/>
                <a:gd name="connsiteY4" fmla="*/ 35451 h 37441"/>
                <a:gd name="connsiteX5" fmla="*/ 90336 w 104482"/>
                <a:gd name="connsiteY5" fmla="*/ 32799 h 37441"/>
                <a:gd name="connsiteX6" fmla="*/ 90778 w 104482"/>
                <a:gd name="connsiteY6" fmla="*/ 33462 h 37441"/>
                <a:gd name="connsiteX7" fmla="*/ 90778 w 104482"/>
                <a:gd name="connsiteY7" fmla="*/ 25946 h 37441"/>
                <a:gd name="connsiteX8" fmla="*/ 90557 w 104482"/>
                <a:gd name="connsiteY8" fmla="*/ 26388 h 37441"/>
                <a:gd name="connsiteX9" fmla="*/ 94978 w 104482"/>
                <a:gd name="connsiteY9" fmla="*/ 23073 h 37441"/>
                <a:gd name="connsiteX10" fmla="*/ 94315 w 104482"/>
                <a:gd name="connsiteY10" fmla="*/ 23294 h 37441"/>
                <a:gd name="connsiteX11" fmla="*/ 98294 w 104482"/>
                <a:gd name="connsiteY11" fmla="*/ 23294 h 37441"/>
                <a:gd name="connsiteX12" fmla="*/ 97852 w 104482"/>
                <a:gd name="connsiteY12" fmla="*/ 23073 h 37441"/>
                <a:gd name="connsiteX13" fmla="*/ 102936 w 104482"/>
                <a:gd name="connsiteY13" fmla="*/ 28157 h 37441"/>
                <a:gd name="connsiteX14" fmla="*/ 92325 w 104482"/>
                <a:gd name="connsiteY14" fmla="*/ 16220 h 37441"/>
                <a:gd name="connsiteX15" fmla="*/ 81052 w 104482"/>
                <a:gd name="connsiteY15" fmla="*/ 7157 h 37441"/>
                <a:gd name="connsiteX16" fmla="*/ 48558 w 104482"/>
                <a:gd name="connsiteY16" fmla="*/ 526 h 37441"/>
                <a:gd name="connsiteX17" fmla="*/ 19822 w 104482"/>
                <a:gd name="connsiteY17" fmla="*/ 9147 h 37441"/>
                <a:gd name="connsiteX18" fmla="*/ 812 w 104482"/>
                <a:gd name="connsiteY18" fmla="*/ 27052 h 37441"/>
                <a:gd name="connsiteX19" fmla="*/ 5454 w 104482"/>
                <a:gd name="connsiteY19" fmla="*/ 30588 h 37441"/>
                <a:gd name="connsiteX20" fmla="*/ 47011 w 104482"/>
                <a:gd name="connsiteY20" fmla="*/ 15557 h 37441"/>
                <a:gd name="connsiteX21" fmla="*/ 71768 w 104482"/>
                <a:gd name="connsiteY21" fmla="*/ 19315 h 37441"/>
                <a:gd name="connsiteX22" fmla="*/ 90557 w 104482"/>
                <a:gd name="connsiteY22" fmla="*/ 35009 h 37441"/>
                <a:gd name="connsiteX23" fmla="*/ 88567 w 104482"/>
                <a:gd name="connsiteY23" fmla="*/ 31694 h 37441"/>
                <a:gd name="connsiteX24" fmla="*/ 88789 w 104482"/>
                <a:gd name="connsiteY24" fmla="*/ 32136 h 37441"/>
                <a:gd name="connsiteX25" fmla="*/ 93873 w 104482"/>
                <a:gd name="connsiteY25" fmla="*/ 37220 h 37441"/>
                <a:gd name="connsiteX26" fmla="*/ 104483 w 104482"/>
                <a:gd name="connsiteY26" fmla="*/ 29483 h 37441"/>
                <a:gd name="connsiteX27" fmla="*/ 93873 w 104482"/>
                <a:gd name="connsiteY27" fmla="*/ 19757 h 37441"/>
                <a:gd name="connsiteX28" fmla="*/ 59831 w 104482"/>
                <a:gd name="connsiteY28" fmla="*/ 11136 h 37441"/>
                <a:gd name="connsiteX29" fmla="*/ 1254 w 104482"/>
                <a:gd name="connsiteY29" fmla="*/ 25283 h 37441"/>
                <a:gd name="connsiteX30" fmla="*/ 4569 w 104482"/>
                <a:gd name="connsiteY30" fmla="*/ 31694 h 3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4482" h="37441">
                  <a:moveTo>
                    <a:pt x="4569" y="31694"/>
                  </a:moveTo>
                  <a:cubicBezTo>
                    <a:pt x="18495" y="26609"/>
                    <a:pt x="31537" y="22631"/>
                    <a:pt x="46568" y="23736"/>
                  </a:cubicBezTo>
                  <a:cubicBezTo>
                    <a:pt x="54526" y="24399"/>
                    <a:pt x="62484" y="25946"/>
                    <a:pt x="70221" y="28157"/>
                  </a:cubicBezTo>
                  <a:cubicBezTo>
                    <a:pt x="74199" y="29262"/>
                    <a:pt x="78178" y="30367"/>
                    <a:pt x="82157" y="31694"/>
                  </a:cubicBezTo>
                  <a:cubicBezTo>
                    <a:pt x="85473" y="32799"/>
                    <a:pt x="90557" y="33683"/>
                    <a:pt x="92988" y="35451"/>
                  </a:cubicBezTo>
                  <a:cubicBezTo>
                    <a:pt x="92104" y="34567"/>
                    <a:pt x="91220" y="33683"/>
                    <a:pt x="90336" y="32799"/>
                  </a:cubicBezTo>
                  <a:cubicBezTo>
                    <a:pt x="90557" y="33020"/>
                    <a:pt x="90557" y="33241"/>
                    <a:pt x="90778" y="33462"/>
                  </a:cubicBezTo>
                  <a:cubicBezTo>
                    <a:pt x="90778" y="31030"/>
                    <a:pt x="90778" y="28599"/>
                    <a:pt x="90778" y="25946"/>
                  </a:cubicBezTo>
                  <a:cubicBezTo>
                    <a:pt x="90778" y="26167"/>
                    <a:pt x="90557" y="26388"/>
                    <a:pt x="90557" y="26388"/>
                  </a:cubicBezTo>
                  <a:cubicBezTo>
                    <a:pt x="92104" y="25283"/>
                    <a:pt x="93431" y="24178"/>
                    <a:pt x="94978" y="23073"/>
                  </a:cubicBezTo>
                  <a:cubicBezTo>
                    <a:pt x="94757" y="23073"/>
                    <a:pt x="94536" y="23294"/>
                    <a:pt x="94315" y="23294"/>
                  </a:cubicBezTo>
                  <a:cubicBezTo>
                    <a:pt x="95641" y="23294"/>
                    <a:pt x="96967" y="23294"/>
                    <a:pt x="98294" y="23294"/>
                  </a:cubicBezTo>
                  <a:cubicBezTo>
                    <a:pt x="98073" y="23294"/>
                    <a:pt x="97852" y="23294"/>
                    <a:pt x="97852" y="23073"/>
                  </a:cubicBezTo>
                  <a:cubicBezTo>
                    <a:pt x="99620" y="24841"/>
                    <a:pt x="101388" y="26609"/>
                    <a:pt x="102936" y="28157"/>
                  </a:cubicBezTo>
                  <a:cubicBezTo>
                    <a:pt x="101830" y="23515"/>
                    <a:pt x="95862" y="19315"/>
                    <a:pt x="92325" y="16220"/>
                  </a:cubicBezTo>
                  <a:cubicBezTo>
                    <a:pt x="88789" y="12904"/>
                    <a:pt x="85031" y="9810"/>
                    <a:pt x="81052" y="7157"/>
                  </a:cubicBezTo>
                  <a:cubicBezTo>
                    <a:pt x="71105" y="747"/>
                    <a:pt x="60052" y="-1022"/>
                    <a:pt x="48558" y="526"/>
                  </a:cubicBezTo>
                  <a:cubicBezTo>
                    <a:pt x="38611" y="1852"/>
                    <a:pt x="28664" y="4284"/>
                    <a:pt x="19822" y="9147"/>
                  </a:cubicBezTo>
                  <a:cubicBezTo>
                    <a:pt x="12306" y="13347"/>
                    <a:pt x="4127" y="18652"/>
                    <a:pt x="812" y="27052"/>
                  </a:cubicBezTo>
                  <a:cubicBezTo>
                    <a:pt x="-294" y="29483"/>
                    <a:pt x="3243" y="31915"/>
                    <a:pt x="5454" y="30588"/>
                  </a:cubicBezTo>
                  <a:cubicBezTo>
                    <a:pt x="17611" y="21967"/>
                    <a:pt x="32200" y="17104"/>
                    <a:pt x="47011" y="15557"/>
                  </a:cubicBezTo>
                  <a:cubicBezTo>
                    <a:pt x="55631" y="14673"/>
                    <a:pt x="64031" y="14894"/>
                    <a:pt x="71768" y="19315"/>
                  </a:cubicBezTo>
                  <a:cubicBezTo>
                    <a:pt x="78841" y="23294"/>
                    <a:pt x="84589" y="29483"/>
                    <a:pt x="90557" y="35009"/>
                  </a:cubicBezTo>
                  <a:cubicBezTo>
                    <a:pt x="89894" y="33904"/>
                    <a:pt x="89231" y="32799"/>
                    <a:pt x="88567" y="31694"/>
                  </a:cubicBezTo>
                  <a:cubicBezTo>
                    <a:pt x="88567" y="31915"/>
                    <a:pt x="88567" y="31915"/>
                    <a:pt x="88789" y="32136"/>
                  </a:cubicBezTo>
                  <a:cubicBezTo>
                    <a:pt x="89452" y="34567"/>
                    <a:pt x="91441" y="36778"/>
                    <a:pt x="93873" y="37220"/>
                  </a:cubicBezTo>
                  <a:cubicBezTo>
                    <a:pt x="98957" y="38325"/>
                    <a:pt x="104483" y="35230"/>
                    <a:pt x="104483" y="29483"/>
                  </a:cubicBezTo>
                  <a:cubicBezTo>
                    <a:pt x="104483" y="23294"/>
                    <a:pt x="98736" y="21304"/>
                    <a:pt x="93873" y="19757"/>
                  </a:cubicBezTo>
                  <a:cubicBezTo>
                    <a:pt x="82599" y="16220"/>
                    <a:pt x="71326" y="12683"/>
                    <a:pt x="59831" y="11136"/>
                  </a:cubicBezTo>
                  <a:cubicBezTo>
                    <a:pt x="40821" y="8484"/>
                    <a:pt x="14517" y="8926"/>
                    <a:pt x="1254" y="25283"/>
                  </a:cubicBezTo>
                  <a:cubicBezTo>
                    <a:pt x="-1399" y="27936"/>
                    <a:pt x="370" y="33241"/>
                    <a:pt x="4569" y="31694"/>
                  </a:cubicBezTo>
                  <a:close/>
                </a:path>
              </a:pathLst>
            </a:custGeom>
            <a:solidFill>
              <a:srgbClr val="5D1D19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159">
              <a:extLst>
                <a:ext uri="{FF2B5EF4-FFF2-40B4-BE49-F238E27FC236}">
                  <a16:creationId xmlns:a16="http://schemas.microsoft.com/office/drawing/2014/main" id="{5DC50ED8-22F0-4C6C-8442-E6BF0DD14569}"/>
                </a:ext>
              </a:extLst>
            </p:cNvPr>
            <p:cNvSpPr/>
            <p:nvPr/>
          </p:nvSpPr>
          <p:spPr>
            <a:xfrm>
              <a:off x="2220661" y="6092626"/>
              <a:ext cx="62136" cy="54874"/>
            </a:xfrm>
            <a:custGeom>
              <a:avLst/>
              <a:gdLst>
                <a:gd name="connsiteX0" fmla="*/ 7783 w 62136"/>
                <a:gd name="connsiteY0" fmla="*/ 54853 h 54874"/>
                <a:gd name="connsiteX1" fmla="*/ 15962 w 62136"/>
                <a:gd name="connsiteY1" fmla="*/ 50432 h 54874"/>
                <a:gd name="connsiteX2" fmla="*/ 21267 w 62136"/>
                <a:gd name="connsiteY2" fmla="*/ 44464 h 54874"/>
                <a:gd name="connsiteX3" fmla="*/ 32762 w 62136"/>
                <a:gd name="connsiteY3" fmla="*/ 32970 h 54874"/>
                <a:gd name="connsiteX4" fmla="*/ 44256 w 62136"/>
                <a:gd name="connsiteY4" fmla="*/ 23686 h 54874"/>
                <a:gd name="connsiteX5" fmla="*/ 58403 w 62136"/>
                <a:gd name="connsiteY5" fmla="*/ 14844 h 54874"/>
                <a:gd name="connsiteX6" fmla="*/ 61056 w 62136"/>
                <a:gd name="connsiteY6" fmla="*/ 4454 h 54874"/>
                <a:gd name="connsiteX7" fmla="*/ 48235 w 62136"/>
                <a:gd name="connsiteY7" fmla="*/ 697 h 54874"/>
                <a:gd name="connsiteX8" fmla="*/ 45140 w 62136"/>
                <a:gd name="connsiteY8" fmla="*/ 1139 h 54874"/>
                <a:gd name="connsiteX9" fmla="*/ 42709 w 62136"/>
                <a:gd name="connsiteY9" fmla="*/ 1802 h 54874"/>
                <a:gd name="connsiteX10" fmla="*/ 36077 w 62136"/>
                <a:gd name="connsiteY10" fmla="*/ 4454 h 54874"/>
                <a:gd name="connsiteX11" fmla="*/ 16846 w 62136"/>
                <a:gd name="connsiteY11" fmla="*/ 15286 h 54874"/>
                <a:gd name="connsiteX12" fmla="*/ 1815 w 62136"/>
                <a:gd name="connsiteY12" fmla="*/ 32306 h 54874"/>
                <a:gd name="connsiteX13" fmla="*/ 5794 w 62136"/>
                <a:gd name="connsiteY13" fmla="*/ 53969 h 54874"/>
                <a:gd name="connsiteX14" fmla="*/ 11983 w 62136"/>
                <a:gd name="connsiteY14" fmla="*/ 51538 h 54874"/>
                <a:gd name="connsiteX15" fmla="*/ 11983 w 62136"/>
                <a:gd name="connsiteY15" fmla="*/ 43359 h 54874"/>
                <a:gd name="connsiteX16" fmla="*/ 12646 w 62136"/>
                <a:gd name="connsiteY16" fmla="*/ 40485 h 54874"/>
                <a:gd name="connsiteX17" fmla="*/ 12867 w 62136"/>
                <a:gd name="connsiteY17" fmla="*/ 39822 h 54874"/>
                <a:gd name="connsiteX18" fmla="*/ 13531 w 62136"/>
                <a:gd name="connsiteY18" fmla="*/ 38275 h 54874"/>
                <a:gd name="connsiteX19" fmla="*/ 23920 w 62136"/>
                <a:gd name="connsiteY19" fmla="*/ 27664 h 54874"/>
                <a:gd name="connsiteX20" fmla="*/ 39393 w 62136"/>
                <a:gd name="connsiteY20" fmla="*/ 19707 h 54874"/>
                <a:gd name="connsiteX21" fmla="*/ 47130 w 62136"/>
                <a:gd name="connsiteY21" fmla="*/ 16612 h 54874"/>
                <a:gd name="connsiteX22" fmla="*/ 51772 w 62136"/>
                <a:gd name="connsiteY22" fmla="*/ 15728 h 54874"/>
                <a:gd name="connsiteX23" fmla="*/ 53540 w 62136"/>
                <a:gd name="connsiteY23" fmla="*/ 15286 h 54874"/>
                <a:gd name="connsiteX24" fmla="*/ 50446 w 62136"/>
                <a:gd name="connsiteY24" fmla="*/ 14623 h 54874"/>
                <a:gd name="connsiteX25" fmla="*/ 47793 w 62136"/>
                <a:gd name="connsiteY25" fmla="*/ 11970 h 54874"/>
                <a:gd name="connsiteX26" fmla="*/ 48014 w 62136"/>
                <a:gd name="connsiteY26" fmla="*/ 12412 h 54874"/>
                <a:gd name="connsiteX27" fmla="*/ 50667 w 62136"/>
                <a:gd name="connsiteY27" fmla="*/ 2023 h 54874"/>
                <a:gd name="connsiteX28" fmla="*/ 22815 w 62136"/>
                <a:gd name="connsiteY28" fmla="*/ 22580 h 54874"/>
                <a:gd name="connsiteX29" fmla="*/ 11541 w 62136"/>
                <a:gd name="connsiteY29" fmla="*/ 34738 h 54874"/>
                <a:gd name="connsiteX30" fmla="*/ 5794 w 62136"/>
                <a:gd name="connsiteY30" fmla="*/ 42254 h 54874"/>
                <a:gd name="connsiteX31" fmla="*/ 3583 w 62136"/>
                <a:gd name="connsiteY31" fmla="*/ 51759 h 54874"/>
                <a:gd name="connsiteX32" fmla="*/ 7783 w 62136"/>
                <a:gd name="connsiteY32" fmla="*/ 54853 h 5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2136" h="54874">
                  <a:moveTo>
                    <a:pt x="7783" y="54853"/>
                  </a:moveTo>
                  <a:cubicBezTo>
                    <a:pt x="11541" y="54632"/>
                    <a:pt x="13752" y="53306"/>
                    <a:pt x="15962" y="50432"/>
                  </a:cubicBezTo>
                  <a:cubicBezTo>
                    <a:pt x="17730" y="48443"/>
                    <a:pt x="19499" y="46232"/>
                    <a:pt x="21267" y="44464"/>
                  </a:cubicBezTo>
                  <a:cubicBezTo>
                    <a:pt x="25025" y="40485"/>
                    <a:pt x="28783" y="36727"/>
                    <a:pt x="32762" y="32970"/>
                  </a:cubicBezTo>
                  <a:cubicBezTo>
                    <a:pt x="36741" y="29212"/>
                    <a:pt x="40277" y="26559"/>
                    <a:pt x="44256" y="23686"/>
                  </a:cubicBezTo>
                  <a:cubicBezTo>
                    <a:pt x="48677" y="20370"/>
                    <a:pt x="53540" y="17496"/>
                    <a:pt x="58403" y="14844"/>
                  </a:cubicBezTo>
                  <a:cubicBezTo>
                    <a:pt x="61940" y="12854"/>
                    <a:pt x="63266" y="7770"/>
                    <a:pt x="61056" y="4454"/>
                  </a:cubicBezTo>
                  <a:cubicBezTo>
                    <a:pt x="57961" y="-409"/>
                    <a:pt x="53098" y="-630"/>
                    <a:pt x="48235" y="697"/>
                  </a:cubicBezTo>
                  <a:cubicBezTo>
                    <a:pt x="50446" y="33"/>
                    <a:pt x="45582" y="1139"/>
                    <a:pt x="45140" y="1139"/>
                  </a:cubicBezTo>
                  <a:cubicBezTo>
                    <a:pt x="44256" y="1360"/>
                    <a:pt x="43593" y="1581"/>
                    <a:pt x="42709" y="1802"/>
                  </a:cubicBezTo>
                  <a:cubicBezTo>
                    <a:pt x="40498" y="2465"/>
                    <a:pt x="38288" y="3349"/>
                    <a:pt x="36077" y="4454"/>
                  </a:cubicBezTo>
                  <a:cubicBezTo>
                    <a:pt x="29446" y="7328"/>
                    <a:pt x="22815" y="10865"/>
                    <a:pt x="16846" y="15286"/>
                  </a:cubicBezTo>
                  <a:cubicBezTo>
                    <a:pt x="10657" y="19707"/>
                    <a:pt x="4910" y="25233"/>
                    <a:pt x="1815" y="32306"/>
                  </a:cubicBezTo>
                  <a:cubicBezTo>
                    <a:pt x="-1059" y="38717"/>
                    <a:pt x="-1059" y="49990"/>
                    <a:pt x="5794" y="53969"/>
                  </a:cubicBezTo>
                  <a:cubicBezTo>
                    <a:pt x="8004" y="55295"/>
                    <a:pt x="11541" y="54190"/>
                    <a:pt x="11983" y="51538"/>
                  </a:cubicBezTo>
                  <a:cubicBezTo>
                    <a:pt x="12425" y="48885"/>
                    <a:pt x="11762" y="46232"/>
                    <a:pt x="11983" y="43359"/>
                  </a:cubicBezTo>
                  <a:cubicBezTo>
                    <a:pt x="11983" y="42696"/>
                    <a:pt x="12204" y="41590"/>
                    <a:pt x="12646" y="40485"/>
                  </a:cubicBezTo>
                  <a:cubicBezTo>
                    <a:pt x="12425" y="41369"/>
                    <a:pt x="12867" y="40264"/>
                    <a:pt x="12867" y="39822"/>
                  </a:cubicBezTo>
                  <a:cubicBezTo>
                    <a:pt x="13088" y="39380"/>
                    <a:pt x="13310" y="38717"/>
                    <a:pt x="13531" y="38275"/>
                  </a:cubicBezTo>
                  <a:cubicBezTo>
                    <a:pt x="15962" y="33854"/>
                    <a:pt x="19941" y="30317"/>
                    <a:pt x="23920" y="27664"/>
                  </a:cubicBezTo>
                  <a:cubicBezTo>
                    <a:pt x="28783" y="24570"/>
                    <a:pt x="34088" y="22138"/>
                    <a:pt x="39393" y="19707"/>
                  </a:cubicBezTo>
                  <a:cubicBezTo>
                    <a:pt x="42488" y="18380"/>
                    <a:pt x="44035" y="17496"/>
                    <a:pt x="47130" y="16612"/>
                  </a:cubicBezTo>
                  <a:cubicBezTo>
                    <a:pt x="48677" y="16170"/>
                    <a:pt x="50224" y="15949"/>
                    <a:pt x="51772" y="15728"/>
                  </a:cubicBezTo>
                  <a:cubicBezTo>
                    <a:pt x="52435" y="15728"/>
                    <a:pt x="52877" y="15507"/>
                    <a:pt x="53540" y="15286"/>
                  </a:cubicBezTo>
                  <a:cubicBezTo>
                    <a:pt x="56414" y="14623"/>
                    <a:pt x="52877" y="16170"/>
                    <a:pt x="50446" y="14623"/>
                  </a:cubicBezTo>
                  <a:cubicBezTo>
                    <a:pt x="49561" y="13738"/>
                    <a:pt x="48677" y="12854"/>
                    <a:pt x="47793" y="11970"/>
                  </a:cubicBezTo>
                  <a:cubicBezTo>
                    <a:pt x="47793" y="12191"/>
                    <a:pt x="48014" y="12191"/>
                    <a:pt x="48014" y="12412"/>
                  </a:cubicBezTo>
                  <a:cubicBezTo>
                    <a:pt x="48898" y="8875"/>
                    <a:pt x="49782" y="5560"/>
                    <a:pt x="50667" y="2023"/>
                  </a:cubicBezTo>
                  <a:cubicBezTo>
                    <a:pt x="40719" y="7770"/>
                    <a:pt x="31214" y="14623"/>
                    <a:pt x="22815" y="22580"/>
                  </a:cubicBezTo>
                  <a:cubicBezTo>
                    <a:pt x="18836" y="26338"/>
                    <a:pt x="14857" y="30317"/>
                    <a:pt x="11541" y="34738"/>
                  </a:cubicBezTo>
                  <a:cubicBezTo>
                    <a:pt x="9552" y="37169"/>
                    <a:pt x="7562" y="39822"/>
                    <a:pt x="5794" y="42254"/>
                  </a:cubicBezTo>
                  <a:cubicBezTo>
                    <a:pt x="3583" y="45348"/>
                    <a:pt x="2478" y="48001"/>
                    <a:pt x="3583" y="51759"/>
                  </a:cubicBezTo>
                  <a:cubicBezTo>
                    <a:pt x="3804" y="53527"/>
                    <a:pt x="5794" y="55074"/>
                    <a:pt x="7783" y="54853"/>
                  </a:cubicBezTo>
                  <a:close/>
                </a:path>
              </a:pathLst>
            </a:custGeom>
            <a:solidFill>
              <a:srgbClr val="5D1D19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3" name="Graphic 283">
            <a:extLst>
              <a:ext uri="{FF2B5EF4-FFF2-40B4-BE49-F238E27FC236}">
                <a16:creationId xmlns:a16="http://schemas.microsoft.com/office/drawing/2014/main" id="{E51B962D-E8CF-4277-BBFC-5D5AC9045732}"/>
              </a:ext>
            </a:extLst>
          </p:cNvPr>
          <p:cNvGrpSpPr/>
          <p:nvPr/>
        </p:nvGrpSpPr>
        <p:grpSpPr>
          <a:xfrm>
            <a:off x="4422918" y="4791291"/>
            <a:ext cx="871987" cy="981087"/>
            <a:chOff x="1794940" y="5658301"/>
            <a:chExt cx="1301116" cy="1222338"/>
          </a:xfrm>
        </p:grpSpPr>
        <p:sp>
          <p:nvSpPr>
            <p:cNvPr id="54" name="Freeform: Shape 140">
              <a:extLst>
                <a:ext uri="{FF2B5EF4-FFF2-40B4-BE49-F238E27FC236}">
                  <a16:creationId xmlns:a16="http://schemas.microsoft.com/office/drawing/2014/main" id="{363D387D-CFC8-421C-919F-3B5807291AB6}"/>
                </a:ext>
              </a:extLst>
            </p:cNvPr>
            <p:cNvSpPr/>
            <p:nvPr/>
          </p:nvSpPr>
          <p:spPr>
            <a:xfrm>
              <a:off x="2777951" y="6116035"/>
              <a:ext cx="235433" cy="200545"/>
            </a:xfrm>
            <a:custGeom>
              <a:avLst/>
              <a:gdLst>
                <a:gd name="connsiteX0" fmla="*/ 62132 w 235433"/>
                <a:gd name="connsiteY0" fmla="*/ 200546 h 200545"/>
                <a:gd name="connsiteX1" fmla="*/ 126457 w 235433"/>
                <a:gd name="connsiteY1" fmla="*/ 44486 h 200545"/>
                <a:gd name="connsiteX2" fmla="*/ 235433 w 235433"/>
                <a:gd name="connsiteY2" fmla="*/ 130916 h 200545"/>
                <a:gd name="connsiteX3" fmla="*/ 62132 w 235433"/>
                <a:gd name="connsiteY3" fmla="*/ 200546 h 20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433" h="200545">
                  <a:moveTo>
                    <a:pt x="62132" y="200546"/>
                  </a:moveTo>
                  <a:cubicBezTo>
                    <a:pt x="-103433" y="-119310"/>
                    <a:pt x="112752" y="37634"/>
                    <a:pt x="126457" y="44486"/>
                  </a:cubicBezTo>
                  <a:cubicBezTo>
                    <a:pt x="126457" y="44486"/>
                    <a:pt x="192108" y="78306"/>
                    <a:pt x="235433" y="130916"/>
                  </a:cubicBezTo>
                  <a:lnTo>
                    <a:pt x="62132" y="200546"/>
                  </a:lnTo>
                  <a:close/>
                </a:path>
              </a:pathLst>
            </a:custGeom>
            <a:solidFill>
              <a:srgbClr val="CE6B4B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141">
              <a:extLst>
                <a:ext uri="{FF2B5EF4-FFF2-40B4-BE49-F238E27FC236}">
                  <a16:creationId xmlns:a16="http://schemas.microsoft.com/office/drawing/2014/main" id="{02E9B1E4-D67C-4294-BFDE-F7B2B8837FAB}"/>
                </a:ext>
              </a:extLst>
            </p:cNvPr>
            <p:cNvSpPr/>
            <p:nvPr/>
          </p:nvSpPr>
          <p:spPr>
            <a:xfrm>
              <a:off x="1794940" y="5889143"/>
              <a:ext cx="513646" cy="572073"/>
            </a:xfrm>
            <a:custGeom>
              <a:avLst/>
              <a:gdLst>
                <a:gd name="connsiteX0" fmla="*/ 498492 w 513646"/>
                <a:gd name="connsiteY0" fmla="*/ 119076 h 572073"/>
                <a:gd name="connsiteX1" fmla="*/ 4892 w 513646"/>
                <a:gd name="connsiteY1" fmla="*/ 14299 h 572073"/>
                <a:gd name="connsiteX2" fmla="*/ 271476 w 513646"/>
                <a:gd name="connsiteY2" fmla="*/ 546140 h 572073"/>
                <a:gd name="connsiteX3" fmla="*/ 498492 w 513646"/>
                <a:gd name="connsiteY3" fmla="*/ 119076 h 57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646" h="572073">
                  <a:moveTo>
                    <a:pt x="498492" y="119076"/>
                  </a:moveTo>
                  <a:cubicBezTo>
                    <a:pt x="498492" y="119076"/>
                    <a:pt x="251582" y="-49142"/>
                    <a:pt x="4892" y="14299"/>
                  </a:cubicBezTo>
                  <a:cubicBezTo>
                    <a:pt x="4892" y="14299"/>
                    <a:pt x="-58548" y="392070"/>
                    <a:pt x="271476" y="546140"/>
                  </a:cubicBezTo>
                  <a:cubicBezTo>
                    <a:pt x="601279" y="699989"/>
                    <a:pt x="498492" y="119076"/>
                    <a:pt x="498492" y="119076"/>
                  </a:cubicBezTo>
                  <a:close/>
                </a:path>
              </a:pathLst>
            </a:custGeom>
            <a:solidFill>
              <a:srgbClr val="B5710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142">
              <a:extLst>
                <a:ext uri="{FF2B5EF4-FFF2-40B4-BE49-F238E27FC236}">
                  <a16:creationId xmlns:a16="http://schemas.microsoft.com/office/drawing/2014/main" id="{7ACFEDDE-84C8-4168-A757-E6D52F85AD0E}"/>
                </a:ext>
              </a:extLst>
            </p:cNvPr>
            <p:cNvSpPr/>
            <p:nvPr/>
          </p:nvSpPr>
          <p:spPr>
            <a:xfrm>
              <a:off x="2259833" y="5658301"/>
              <a:ext cx="409983" cy="412917"/>
            </a:xfrm>
            <a:custGeom>
              <a:avLst/>
              <a:gdLst>
                <a:gd name="connsiteX0" fmla="*/ 0 w 409983"/>
                <a:gd name="connsiteY0" fmla="*/ 412917 h 412917"/>
                <a:gd name="connsiteX1" fmla="*/ 399654 w 409983"/>
                <a:gd name="connsiteY1" fmla="*/ 403191 h 412917"/>
                <a:gd name="connsiteX2" fmla="*/ 319193 w 409983"/>
                <a:gd name="connsiteY2" fmla="*/ 0 h 412917"/>
                <a:gd name="connsiteX3" fmla="*/ 37578 w 409983"/>
                <a:gd name="connsiteY3" fmla="*/ 247573 h 412917"/>
                <a:gd name="connsiteX4" fmla="*/ 29399 w 409983"/>
                <a:gd name="connsiteY4" fmla="*/ 268131 h 412917"/>
                <a:gd name="connsiteX5" fmla="*/ 5305 w 409983"/>
                <a:gd name="connsiteY5" fmla="*/ 364950 h 412917"/>
                <a:gd name="connsiteX6" fmla="*/ 3979 w 409983"/>
                <a:gd name="connsiteY6" fmla="*/ 374455 h 412917"/>
                <a:gd name="connsiteX7" fmla="*/ 0 w 409983"/>
                <a:gd name="connsiteY7" fmla="*/ 412917 h 41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983" h="412917">
                  <a:moveTo>
                    <a:pt x="0" y="412917"/>
                  </a:moveTo>
                  <a:lnTo>
                    <a:pt x="399654" y="403191"/>
                  </a:lnTo>
                  <a:cubicBezTo>
                    <a:pt x="399654" y="403191"/>
                    <a:pt x="452485" y="192312"/>
                    <a:pt x="319193" y="0"/>
                  </a:cubicBezTo>
                  <a:cubicBezTo>
                    <a:pt x="319193" y="0"/>
                    <a:pt x="122681" y="44873"/>
                    <a:pt x="37578" y="247573"/>
                  </a:cubicBezTo>
                  <a:cubicBezTo>
                    <a:pt x="34704" y="254205"/>
                    <a:pt x="32052" y="261057"/>
                    <a:pt x="29399" y="268131"/>
                  </a:cubicBezTo>
                  <a:cubicBezTo>
                    <a:pt x="19010" y="297309"/>
                    <a:pt x="10610" y="329582"/>
                    <a:pt x="5305" y="364950"/>
                  </a:cubicBezTo>
                  <a:cubicBezTo>
                    <a:pt x="4642" y="368266"/>
                    <a:pt x="4200" y="371360"/>
                    <a:pt x="3979" y="374455"/>
                  </a:cubicBezTo>
                  <a:cubicBezTo>
                    <a:pt x="2210" y="386834"/>
                    <a:pt x="884" y="399654"/>
                    <a:pt x="0" y="412917"/>
                  </a:cubicBezTo>
                  <a:close/>
                </a:path>
              </a:pathLst>
            </a:custGeom>
            <a:solidFill>
              <a:srgbClr val="B5710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143">
              <a:extLst>
                <a:ext uri="{FF2B5EF4-FFF2-40B4-BE49-F238E27FC236}">
                  <a16:creationId xmlns:a16="http://schemas.microsoft.com/office/drawing/2014/main" id="{12F21EEA-1134-48D4-879C-92B180E30CD2}"/>
                </a:ext>
              </a:extLst>
            </p:cNvPr>
            <p:cNvSpPr/>
            <p:nvPr/>
          </p:nvSpPr>
          <p:spPr>
            <a:xfrm>
              <a:off x="2393788" y="5682395"/>
              <a:ext cx="259024" cy="388822"/>
            </a:xfrm>
            <a:custGeom>
              <a:avLst/>
              <a:gdLst>
                <a:gd name="connsiteX0" fmla="*/ 181480 w 259024"/>
                <a:gd name="connsiteY0" fmla="*/ 0 h 388822"/>
                <a:gd name="connsiteX1" fmla="*/ 0 w 259024"/>
                <a:gd name="connsiteY1" fmla="*/ 351687 h 388822"/>
                <a:gd name="connsiteX2" fmla="*/ 244700 w 259024"/>
                <a:gd name="connsiteY2" fmla="*/ 388823 h 388822"/>
                <a:gd name="connsiteX3" fmla="*/ 181480 w 259024"/>
                <a:gd name="connsiteY3" fmla="*/ 0 h 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024" h="388822">
                  <a:moveTo>
                    <a:pt x="181480" y="0"/>
                  </a:moveTo>
                  <a:cubicBezTo>
                    <a:pt x="181480" y="0"/>
                    <a:pt x="28294" y="106987"/>
                    <a:pt x="0" y="351687"/>
                  </a:cubicBezTo>
                  <a:lnTo>
                    <a:pt x="244700" y="388823"/>
                  </a:lnTo>
                  <a:cubicBezTo>
                    <a:pt x="244700" y="388823"/>
                    <a:pt x="303941" y="202480"/>
                    <a:pt x="181480" y="0"/>
                  </a:cubicBezTo>
                  <a:close/>
                </a:path>
              </a:pathLst>
            </a:custGeom>
            <a:solidFill>
              <a:srgbClr val="8F4A1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144">
              <a:extLst>
                <a:ext uri="{FF2B5EF4-FFF2-40B4-BE49-F238E27FC236}">
                  <a16:creationId xmlns:a16="http://schemas.microsoft.com/office/drawing/2014/main" id="{24C6A804-DE5E-47EE-81F2-1A090CEEA7D5}"/>
                </a:ext>
              </a:extLst>
            </p:cNvPr>
            <p:cNvSpPr/>
            <p:nvPr/>
          </p:nvSpPr>
          <p:spPr>
            <a:xfrm>
              <a:off x="1842053" y="5987271"/>
              <a:ext cx="364728" cy="374624"/>
            </a:xfrm>
            <a:custGeom>
              <a:avLst/>
              <a:gdLst>
                <a:gd name="connsiteX0" fmla="*/ 364729 w 364728"/>
                <a:gd name="connsiteY0" fmla="*/ 86379 h 374624"/>
                <a:gd name="connsiteX1" fmla="*/ 0 w 364728"/>
                <a:gd name="connsiteY1" fmla="*/ 5475 h 374624"/>
                <a:gd name="connsiteX2" fmla="*/ 249121 w 364728"/>
                <a:gd name="connsiteY2" fmla="*/ 374625 h 374624"/>
                <a:gd name="connsiteX3" fmla="*/ 364729 w 364728"/>
                <a:gd name="connsiteY3" fmla="*/ 86379 h 37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728" h="374624">
                  <a:moveTo>
                    <a:pt x="364729" y="86379"/>
                  </a:moveTo>
                  <a:cubicBezTo>
                    <a:pt x="364729" y="86379"/>
                    <a:pt x="222816" y="-25693"/>
                    <a:pt x="0" y="5475"/>
                  </a:cubicBezTo>
                  <a:cubicBezTo>
                    <a:pt x="0" y="5475"/>
                    <a:pt x="6631" y="293721"/>
                    <a:pt x="249121" y="374625"/>
                  </a:cubicBezTo>
                  <a:lnTo>
                    <a:pt x="364729" y="86379"/>
                  </a:lnTo>
                  <a:close/>
                </a:path>
              </a:pathLst>
            </a:custGeom>
            <a:solidFill>
              <a:srgbClr val="8F4A1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145">
              <a:extLst>
                <a:ext uri="{FF2B5EF4-FFF2-40B4-BE49-F238E27FC236}">
                  <a16:creationId xmlns:a16="http://schemas.microsoft.com/office/drawing/2014/main" id="{297EC831-7CAA-4BCD-B27B-63D4636F973C}"/>
                </a:ext>
              </a:extLst>
            </p:cNvPr>
            <p:cNvSpPr/>
            <p:nvPr/>
          </p:nvSpPr>
          <p:spPr>
            <a:xfrm>
              <a:off x="1971587" y="5885283"/>
              <a:ext cx="1072779" cy="995052"/>
            </a:xfrm>
            <a:custGeom>
              <a:avLst/>
              <a:gdLst>
                <a:gd name="connsiteX0" fmla="*/ 0 w 1072779"/>
                <a:gd name="connsiteY0" fmla="*/ 492086 h 995052"/>
                <a:gd name="connsiteX1" fmla="*/ 36031 w 1072779"/>
                <a:gd name="connsiteY1" fmla="*/ 681303 h 995052"/>
                <a:gd name="connsiteX2" fmla="*/ 41557 w 1072779"/>
                <a:gd name="connsiteY2" fmla="*/ 694344 h 995052"/>
                <a:gd name="connsiteX3" fmla="*/ 58357 w 1072779"/>
                <a:gd name="connsiteY3" fmla="*/ 731701 h 995052"/>
                <a:gd name="connsiteX4" fmla="*/ 63220 w 1072779"/>
                <a:gd name="connsiteY4" fmla="*/ 741207 h 995052"/>
                <a:gd name="connsiteX5" fmla="*/ 70514 w 1072779"/>
                <a:gd name="connsiteY5" fmla="*/ 754911 h 995052"/>
                <a:gd name="connsiteX6" fmla="*/ 114945 w 1072779"/>
                <a:gd name="connsiteY6" fmla="*/ 824099 h 995052"/>
                <a:gd name="connsiteX7" fmla="*/ 136386 w 1072779"/>
                <a:gd name="connsiteY7" fmla="*/ 850404 h 995052"/>
                <a:gd name="connsiteX8" fmla="*/ 155618 w 1072779"/>
                <a:gd name="connsiteY8" fmla="*/ 871183 h 995052"/>
                <a:gd name="connsiteX9" fmla="*/ 187670 w 1072779"/>
                <a:gd name="connsiteY9" fmla="*/ 900582 h 995052"/>
                <a:gd name="connsiteX10" fmla="*/ 213753 w 1072779"/>
                <a:gd name="connsiteY10" fmla="*/ 920918 h 995052"/>
                <a:gd name="connsiteX11" fmla="*/ 213974 w 1072779"/>
                <a:gd name="connsiteY11" fmla="*/ 920918 h 995052"/>
                <a:gd name="connsiteX12" fmla="*/ 236300 w 1072779"/>
                <a:gd name="connsiteY12" fmla="*/ 935729 h 995052"/>
                <a:gd name="connsiteX13" fmla="*/ 240058 w 1072779"/>
                <a:gd name="connsiteY13" fmla="*/ 937939 h 995052"/>
                <a:gd name="connsiteX14" fmla="*/ 310572 w 1072779"/>
                <a:gd name="connsiteY14" fmla="*/ 971759 h 995052"/>
                <a:gd name="connsiteX15" fmla="*/ 417559 w 1072779"/>
                <a:gd name="connsiteY15" fmla="*/ 994085 h 995052"/>
                <a:gd name="connsiteX16" fmla="*/ 419327 w 1072779"/>
                <a:gd name="connsiteY16" fmla="*/ 994306 h 995052"/>
                <a:gd name="connsiteX17" fmla="*/ 448727 w 1072779"/>
                <a:gd name="connsiteY17" fmla="*/ 994969 h 995052"/>
                <a:gd name="connsiteX18" fmla="*/ 459558 w 1072779"/>
                <a:gd name="connsiteY18" fmla="*/ 994306 h 995052"/>
                <a:gd name="connsiteX19" fmla="*/ 531841 w 1072779"/>
                <a:gd name="connsiteY19" fmla="*/ 983917 h 995052"/>
                <a:gd name="connsiteX20" fmla="*/ 828487 w 1072779"/>
                <a:gd name="connsiteY20" fmla="*/ 843552 h 995052"/>
                <a:gd name="connsiteX21" fmla="*/ 828708 w 1072779"/>
                <a:gd name="connsiteY21" fmla="*/ 843552 h 995052"/>
                <a:gd name="connsiteX22" fmla="*/ 910938 w 1072779"/>
                <a:gd name="connsiteY22" fmla="*/ 778785 h 995052"/>
                <a:gd name="connsiteX23" fmla="*/ 1022567 w 1072779"/>
                <a:gd name="connsiteY23" fmla="*/ 639746 h 995052"/>
                <a:gd name="connsiteX24" fmla="*/ 1022788 w 1072779"/>
                <a:gd name="connsiteY24" fmla="*/ 639525 h 995052"/>
                <a:gd name="connsiteX25" fmla="*/ 1037156 w 1072779"/>
                <a:gd name="connsiteY25" fmla="*/ 607031 h 995052"/>
                <a:gd name="connsiteX26" fmla="*/ 1042240 w 1072779"/>
                <a:gd name="connsiteY26" fmla="*/ 592662 h 995052"/>
                <a:gd name="connsiteX27" fmla="*/ 1070092 w 1072779"/>
                <a:gd name="connsiteY27" fmla="*/ 429308 h 995052"/>
                <a:gd name="connsiteX28" fmla="*/ 1067881 w 1072779"/>
                <a:gd name="connsiteY28" fmla="*/ 418035 h 995052"/>
                <a:gd name="connsiteX29" fmla="*/ 1042240 w 1072779"/>
                <a:gd name="connsiteY29" fmla="*/ 361004 h 995052"/>
                <a:gd name="connsiteX30" fmla="*/ 1026767 w 1072779"/>
                <a:gd name="connsiteY30" fmla="*/ 343763 h 995052"/>
                <a:gd name="connsiteX31" fmla="*/ 1026546 w 1072779"/>
                <a:gd name="connsiteY31" fmla="*/ 343763 h 995052"/>
                <a:gd name="connsiteX32" fmla="*/ 1024998 w 1072779"/>
                <a:gd name="connsiteY32" fmla="*/ 342215 h 995052"/>
                <a:gd name="connsiteX33" fmla="*/ 1017925 w 1072779"/>
                <a:gd name="connsiteY33" fmla="*/ 335363 h 995052"/>
                <a:gd name="connsiteX34" fmla="*/ 1006430 w 1072779"/>
                <a:gd name="connsiteY34" fmla="*/ 324974 h 995052"/>
                <a:gd name="connsiteX35" fmla="*/ 1006209 w 1072779"/>
                <a:gd name="connsiteY35" fmla="*/ 324974 h 995052"/>
                <a:gd name="connsiteX36" fmla="*/ 988304 w 1072779"/>
                <a:gd name="connsiteY36" fmla="*/ 310384 h 995052"/>
                <a:gd name="connsiteX37" fmla="*/ 985431 w 1072779"/>
                <a:gd name="connsiteY37" fmla="*/ 308395 h 995052"/>
                <a:gd name="connsiteX38" fmla="*/ 969294 w 1072779"/>
                <a:gd name="connsiteY38" fmla="*/ 296901 h 995052"/>
                <a:gd name="connsiteX39" fmla="*/ 964652 w 1072779"/>
                <a:gd name="connsiteY39" fmla="*/ 293806 h 995052"/>
                <a:gd name="connsiteX40" fmla="*/ 963989 w 1072779"/>
                <a:gd name="connsiteY40" fmla="*/ 293364 h 995052"/>
                <a:gd name="connsiteX41" fmla="*/ 935916 w 1072779"/>
                <a:gd name="connsiteY41" fmla="*/ 276343 h 995052"/>
                <a:gd name="connsiteX42" fmla="*/ 934590 w 1072779"/>
                <a:gd name="connsiteY42" fmla="*/ 275680 h 995052"/>
                <a:gd name="connsiteX43" fmla="*/ 933706 w 1072779"/>
                <a:gd name="connsiteY43" fmla="*/ 275238 h 995052"/>
                <a:gd name="connsiteX44" fmla="*/ 935695 w 1072779"/>
                <a:gd name="connsiteY44" fmla="*/ 277448 h 995052"/>
                <a:gd name="connsiteX45" fmla="*/ 933263 w 1072779"/>
                <a:gd name="connsiteY45" fmla="*/ 275017 h 995052"/>
                <a:gd name="connsiteX46" fmla="*/ 933042 w 1072779"/>
                <a:gd name="connsiteY46" fmla="*/ 274796 h 995052"/>
                <a:gd name="connsiteX47" fmla="*/ 904527 w 1072779"/>
                <a:gd name="connsiteY47" fmla="*/ 244070 h 995052"/>
                <a:gd name="connsiteX48" fmla="*/ 893696 w 1072779"/>
                <a:gd name="connsiteY48" fmla="*/ 231470 h 995052"/>
                <a:gd name="connsiteX49" fmla="*/ 883749 w 1072779"/>
                <a:gd name="connsiteY49" fmla="*/ 219755 h 995052"/>
                <a:gd name="connsiteX50" fmla="*/ 868275 w 1072779"/>
                <a:gd name="connsiteY50" fmla="*/ 201187 h 995052"/>
                <a:gd name="connsiteX51" fmla="*/ 857002 w 1072779"/>
                <a:gd name="connsiteY51" fmla="*/ 187703 h 995052"/>
                <a:gd name="connsiteX52" fmla="*/ 698069 w 1072779"/>
                <a:gd name="connsiteY52" fmla="*/ 55295 h 995052"/>
                <a:gd name="connsiteX53" fmla="*/ 680827 w 1072779"/>
                <a:gd name="connsiteY53" fmla="*/ 47559 h 995052"/>
                <a:gd name="connsiteX54" fmla="*/ 651870 w 1072779"/>
                <a:gd name="connsiteY54" fmla="*/ 37612 h 995052"/>
                <a:gd name="connsiteX55" fmla="*/ 517252 w 1072779"/>
                <a:gd name="connsiteY55" fmla="*/ 33 h 995052"/>
                <a:gd name="connsiteX56" fmla="*/ 424412 w 1072779"/>
                <a:gd name="connsiteY56" fmla="*/ 8654 h 995052"/>
                <a:gd name="connsiteX57" fmla="*/ 322730 w 1072779"/>
                <a:gd name="connsiteY57" fmla="*/ 27443 h 995052"/>
                <a:gd name="connsiteX58" fmla="*/ 218837 w 1072779"/>
                <a:gd name="connsiteY58" fmla="*/ 67011 h 995052"/>
                <a:gd name="connsiteX59" fmla="*/ 135060 w 1072779"/>
                <a:gd name="connsiteY59" fmla="*/ 123599 h 995052"/>
                <a:gd name="connsiteX60" fmla="*/ 134839 w 1072779"/>
                <a:gd name="connsiteY60" fmla="*/ 123820 h 995052"/>
                <a:gd name="connsiteX61" fmla="*/ 125997 w 1072779"/>
                <a:gd name="connsiteY61" fmla="*/ 131999 h 995052"/>
                <a:gd name="connsiteX62" fmla="*/ 99693 w 1072779"/>
                <a:gd name="connsiteY62" fmla="*/ 160956 h 995052"/>
                <a:gd name="connsiteX63" fmla="*/ 84661 w 1072779"/>
                <a:gd name="connsiteY63" fmla="*/ 181956 h 995052"/>
                <a:gd name="connsiteX64" fmla="*/ 79356 w 1072779"/>
                <a:gd name="connsiteY64" fmla="*/ 190577 h 995052"/>
                <a:gd name="connsiteX65" fmla="*/ 69409 w 1072779"/>
                <a:gd name="connsiteY65" fmla="*/ 208924 h 995052"/>
                <a:gd name="connsiteX66" fmla="*/ 5968 w 1072779"/>
                <a:gd name="connsiteY66" fmla="*/ 411624 h 995052"/>
                <a:gd name="connsiteX67" fmla="*/ 5968 w 1072779"/>
                <a:gd name="connsiteY67" fmla="*/ 411845 h 995052"/>
                <a:gd name="connsiteX68" fmla="*/ 0 w 1072779"/>
                <a:gd name="connsiteY68" fmla="*/ 492086 h 99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2779" h="995052">
                  <a:moveTo>
                    <a:pt x="0" y="492086"/>
                  </a:moveTo>
                  <a:cubicBezTo>
                    <a:pt x="0" y="551769"/>
                    <a:pt x="9726" y="616093"/>
                    <a:pt x="36031" y="681303"/>
                  </a:cubicBezTo>
                  <a:cubicBezTo>
                    <a:pt x="37799" y="685502"/>
                    <a:pt x="39568" y="689923"/>
                    <a:pt x="41557" y="694344"/>
                  </a:cubicBezTo>
                  <a:cubicBezTo>
                    <a:pt x="46862" y="706723"/>
                    <a:pt x="52388" y="719323"/>
                    <a:pt x="58357" y="731701"/>
                  </a:cubicBezTo>
                  <a:cubicBezTo>
                    <a:pt x="59904" y="735017"/>
                    <a:pt x="61672" y="738112"/>
                    <a:pt x="63220" y="741207"/>
                  </a:cubicBezTo>
                  <a:cubicBezTo>
                    <a:pt x="65430" y="745848"/>
                    <a:pt x="67862" y="750269"/>
                    <a:pt x="70514" y="754911"/>
                  </a:cubicBezTo>
                  <a:cubicBezTo>
                    <a:pt x="83998" y="780111"/>
                    <a:pt x="99029" y="803321"/>
                    <a:pt x="114945" y="824099"/>
                  </a:cubicBezTo>
                  <a:cubicBezTo>
                    <a:pt x="121797" y="833383"/>
                    <a:pt x="128871" y="842004"/>
                    <a:pt x="136386" y="850404"/>
                  </a:cubicBezTo>
                  <a:cubicBezTo>
                    <a:pt x="142576" y="857699"/>
                    <a:pt x="148986" y="864551"/>
                    <a:pt x="155618" y="871183"/>
                  </a:cubicBezTo>
                  <a:cubicBezTo>
                    <a:pt x="166007" y="881793"/>
                    <a:pt x="176617" y="891519"/>
                    <a:pt x="187670" y="900582"/>
                  </a:cubicBezTo>
                  <a:cubicBezTo>
                    <a:pt x="196290" y="907877"/>
                    <a:pt x="204911" y="914508"/>
                    <a:pt x="213753" y="920918"/>
                  </a:cubicBezTo>
                  <a:lnTo>
                    <a:pt x="213974" y="920918"/>
                  </a:lnTo>
                  <a:cubicBezTo>
                    <a:pt x="221269" y="926223"/>
                    <a:pt x="228784" y="931308"/>
                    <a:pt x="236300" y="935729"/>
                  </a:cubicBezTo>
                  <a:cubicBezTo>
                    <a:pt x="237405" y="936613"/>
                    <a:pt x="238732" y="937276"/>
                    <a:pt x="240058" y="937939"/>
                  </a:cubicBezTo>
                  <a:cubicBezTo>
                    <a:pt x="263268" y="952086"/>
                    <a:pt x="286920" y="963138"/>
                    <a:pt x="310572" y="971759"/>
                  </a:cubicBezTo>
                  <a:cubicBezTo>
                    <a:pt x="346824" y="985022"/>
                    <a:pt x="383076" y="992096"/>
                    <a:pt x="417559" y="994085"/>
                  </a:cubicBezTo>
                  <a:cubicBezTo>
                    <a:pt x="418222" y="994085"/>
                    <a:pt x="418664" y="994306"/>
                    <a:pt x="419327" y="994306"/>
                  </a:cubicBezTo>
                  <a:cubicBezTo>
                    <a:pt x="429275" y="994969"/>
                    <a:pt x="439001" y="995190"/>
                    <a:pt x="448727" y="994969"/>
                  </a:cubicBezTo>
                  <a:cubicBezTo>
                    <a:pt x="452485" y="994748"/>
                    <a:pt x="456021" y="994527"/>
                    <a:pt x="459558" y="994306"/>
                  </a:cubicBezTo>
                  <a:cubicBezTo>
                    <a:pt x="482768" y="992759"/>
                    <a:pt x="506862" y="989222"/>
                    <a:pt x="531841" y="983917"/>
                  </a:cubicBezTo>
                  <a:cubicBezTo>
                    <a:pt x="622470" y="964244"/>
                    <a:pt x="723710" y="918929"/>
                    <a:pt x="828487" y="843552"/>
                  </a:cubicBezTo>
                  <a:lnTo>
                    <a:pt x="828708" y="843552"/>
                  </a:lnTo>
                  <a:cubicBezTo>
                    <a:pt x="855897" y="824099"/>
                    <a:pt x="883528" y="802437"/>
                    <a:pt x="910938" y="778785"/>
                  </a:cubicBezTo>
                  <a:cubicBezTo>
                    <a:pt x="962663" y="734354"/>
                    <a:pt x="998915" y="686608"/>
                    <a:pt x="1022567" y="639746"/>
                  </a:cubicBezTo>
                  <a:lnTo>
                    <a:pt x="1022788" y="639525"/>
                  </a:lnTo>
                  <a:cubicBezTo>
                    <a:pt x="1028314" y="628693"/>
                    <a:pt x="1033177" y="617862"/>
                    <a:pt x="1037156" y="607031"/>
                  </a:cubicBezTo>
                  <a:cubicBezTo>
                    <a:pt x="1038924" y="602167"/>
                    <a:pt x="1040472" y="597525"/>
                    <a:pt x="1042240" y="592662"/>
                  </a:cubicBezTo>
                  <a:cubicBezTo>
                    <a:pt x="1067439" y="546463"/>
                    <a:pt x="1078271" y="482581"/>
                    <a:pt x="1070092" y="429308"/>
                  </a:cubicBezTo>
                  <a:cubicBezTo>
                    <a:pt x="1069429" y="425550"/>
                    <a:pt x="1068545" y="421571"/>
                    <a:pt x="1067881" y="418035"/>
                  </a:cubicBezTo>
                  <a:cubicBezTo>
                    <a:pt x="1063019" y="395930"/>
                    <a:pt x="1054619" y="376257"/>
                    <a:pt x="1042240" y="361004"/>
                  </a:cubicBezTo>
                  <a:cubicBezTo>
                    <a:pt x="1037377" y="355036"/>
                    <a:pt x="1032293" y="349289"/>
                    <a:pt x="1026767" y="343763"/>
                  </a:cubicBezTo>
                  <a:lnTo>
                    <a:pt x="1026546" y="343763"/>
                  </a:lnTo>
                  <a:cubicBezTo>
                    <a:pt x="1026103" y="343100"/>
                    <a:pt x="1025661" y="342657"/>
                    <a:pt x="1024998" y="342215"/>
                  </a:cubicBezTo>
                  <a:cubicBezTo>
                    <a:pt x="1022567" y="339784"/>
                    <a:pt x="1020356" y="337573"/>
                    <a:pt x="1017925" y="335363"/>
                  </a:cubicBezTo>
                  <a:cubicBezTo>
                    <a:pt x="1014167" y="331826"/>
                    <a:pt x="1010188" y="328289"/>
                    <a:pt x="1006430" y="324974"/>
                  </a:cubicBezTo>
                  <a:lnTo>
                    <a:pt x="1006209" y="324974"/>
                  </a:lnTo>
                  <a:cubicBezTo>
                    <a:pt x="1000241" y="319668"/>
                    <a:pt x="994273" y="315026"/>
                    <a:pt x="988304" y="310384"/>
                  </a:cubicBezTo>
                  <a:cubicBezTo>
                    <a:pt x="987420" y="309721"/>
                    <a:pt x="986315" y="309058"/>
                    <a:pt x="985431" y="308395"/>
                  </a:cubicBezTo>
                  <a:cubicBezTo>
                    <a:pt x="979904" y="304195"/>
                    <a:pt x="974378" y="300216"/>
                    <a:pt x="969294" y="296901"/>
                  </a:cubicBezTo>
                  <a:cubicBezTo>
                    <a:pt x="967747" y="295795"/>
                    <a:pt x="966200" y="294690"/>
                    <a:pt x="964652" y="293806"/>
                  </a:cubicBezTo>
                  <a:cubicBezTo>
                    <a:pt x="964431" y="293585"/>
                    <a:pt x="964210" y="293585"/>
                    <a:pt x="963989" y="293364"/>
                  </a:cubicBezTo>
                  <a:cubicBezTo>
                    <a:pt x="950947" y="284743"/>
                    <a:pt x="940779" y="278996"/>
                    <a:pt x="935916" y="276343"/>
                  </a:cubicBezTo>
                  <a:cubicBezTo>
                    <a:pt x="935474" y="276122"/>
                    <a:pt x="935032" y="275680"/>
                    <a:pt x="934590" y="275680"/>
                  </a:cubicBezTo>
                  <a:cubicBezTo>
                    <a:pt x="934369" y="275459"/>
                    <a:pt x="933927" y="275459"/>
                    <a:pt x="933706" y="275238"/>
                  </a:cubicBezTo>
                  <a:cubicBezTo>
                    <a:pt x="937021" y="278111"/>
                    <a:pt x="937463" y="278333"/>
                    <a:pt x="935695" y="277448"/>
                  </a:cubicBezTo>
                  <a:cubicBezTo>
                    <a:pt x="935032" y="276785"/>
                    <a:pt x="934148" y="275901"/>
                    <a:pt x="933263" y="275017"/>
                  </a:cubicBezTo>
                  <a:cubicBezTo>
                    <a:pt x="933042" y="274796"/>
                    <a:pt x="933042" y="274796"/>
                    <a:pt x="933042" y="274796"/>
                  </a:cubicBezTo>
                  <a:cubicBezTo>
                    <a:pt x="924422" y="265954"/>
                    <a:pt x="915138" y="256007"/>
                    <a:pt x="904527" y="244070"/>
                  </a:cubicBezTo>
                  <a:cubicBezTo>
                    <a:pt x="901211" y="240091"/>
                    <a:pt x="897454" y="235891"/>
                    <a:pt x="893696" y="231470"/>
                  </a:cubicBezTo>
                  <a:cubicBezTo>
                    <a:pt x="890380" y="227713"/>
                    <a:pt x="887286" y="223955"/>
                    <a:pt x="883749" y="219755"/>
                  </a:cubicBezTo>
                  <a:cubicBezTo>
                    <a:pt x="878886" y="214008"/>
                    <a:pt x="873802" y="207818"/>
                    <a:pt x="868275" y="201187"/>
                  </a:cubicBezTo>
                  <a:cubicBezTo>
                    <a:pt x="864518" y="196987"/>
                    <a:pt x="860981" y="192345"/>
                    <a:pt x="857002" y="187703"/>
                  </a:cubicBezTo>
                  <a:cubicBezTo>
                    <a:pt x="796877" y="113210"/>
                    <a:pt x="737415" y="74526"/>
                    <a:pt x="698069" y="55295"/>
                  </a:cubicBezTo>
                  <a:cubicBezTo>
                    <a:pt x="691658" y="52201"/>
                    <a:pt x="685911" y="49769"/>
                    <a:pt x="680827" y="47559"/>
                  </a:cubicBezTo>
                  <a:cubicBezTo>
                    <a:pt x="662480" y="39822"/>
                    <a:pt x="651870" y="37612"/>
                    <a:pt x="651870" y="37612"/>
                  </a:cubicBezTo>
                  <a:cubicBezTo>
                    <a:pt x="615839" y="20812"/>
                    <a:pt x="532946" y="254"/>
                    <a:pt x="517252" y="33"/>
                  </a:cubicBezTo>
                  <a:cubicBezTo>
                    <a:pt x="505315" y="-188"/>
                    <a:pt x="433032" y="475"/>
                    <a:pt x="424412" y="8654"/>
                  </a:cubicBezTo>
                  <a:cubicBezTo>
                    <a:pt x="390591" y="11970"/>
                    <a:pt x="356108" y="18380"/>
                    <a:pt x="322730" y="27443"/>
                  </a:cubicBezTo>
                  <a:cubicBezTo>
                    <a:pt x="286478" y="37169"/>
                    <a:pt x="251110" y="50432"/>
                    <a:pt x="218837" y="67011"/>
                  </a:cubicBezTo>
                  <a:cubicBezTo>
                    <a:pt x="187891" y="82705"/>
                    <a:pt x="159375" y="101715"/>
                    <a:pt x="135060" y="123599"/>
                  </a:cubicBezTo>
                  <a:lnTo>
                    <a:pt x="134839" y="123820"/>
                  </a:lnTo>
                  <a:cubicBezTo>
                    <a:pt x="131744" y="126252"/>
                    <a:pt x="128871" y="128904"/>
                    <a:pt x="125997" y="131999"/>
                  </a:cubicBezTo>
                  <a:cubicBezTo>
                    <a:pt x="116492" y="141062"/>
                    <a:pt x="107650" y="150788"/>
                    <a:pt x="99693" y="160956"/>
                  </a:cubicBezTo>
                  <a:cubicBezTo>
                    <a:pt x="94166" y="167809"/>
                    <a:pt x="89303" y="174661"/>
                    <a:pt x="84661" y="181956"/>
                  </a:cubicBezTo>
                  <a:cubicBezTo>
                    <a:pt x="82893" y="184829"/>
                    <a:pt x="81125" y="187703"/>
                    <a:pt x="79356" y="190577"/>
                  </a:cubicBezTo>
                  <a:cubicBezTo>
                    <a:pt x="78693" y="191461"/>
                    <a:pt x="75156" y="197871"/>
                    <a:pt x="69409" y="208924"/>
                  </a:cubicBezTo>
                  <a:cubicBezTo>
                    <a:pt x="52830" y="241860"/>
                    <a:pt x="19231" y="316353"/>
                    <a:pt x="5968" y="411624"/>
                  </a:cubicBezTo>
                  <a:lnTo>
                    <a:pt x="5968" y="411845"/>
                  </a:lnTo>
                  <a:cubicBezTo>
                    <a:pt x="2210" y="437266"/>
                    <a:pt x="0" y="464234"/>
                    <a:pt x="0" y="492086"/>
                  </a:cubicBezTo>
                  <a:close/>
                </a:path>
              </a:pathLst>
            </a:custGeom>
            <a:solidFill>
              <a:srgbClr val="B57100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146">
              <a:extLst>
                <a:ext uri="{FF2B5EF4-FFF2-40B4-BE49-F238E27FC236}">
                  <a16:creationId xmlns:a16="http://schemas.microsoft.com/office/drawing/2014/main" id="{5773EDA7-7202-4CA6-87FA-CC8AB6D4593C}"/>
                </a:ext>
              </a:extLst>
            </p:cNvPr>
            <p:cNvSpPr/>
            <p:nvPr/>
          </p:nvSpPr>
          <p:spPr>
            <a:xfrm>
              <a:off x="2284668" y="6265704"/>
              <a:ext cx="721664" cy="614935"/>
            </a:xfrm>
            <a:custGeom>
              <a:avLst/>
              <a:gdLst>
                <a:gd name="connsiteX0" fmla="*/ 143 w 721664"/>
                <a:gd name="connsiteY0" fmla="*/ 496509 h 614935"/>
                <a:gd name="connsiteX1" fmla="*/ 105804 w 721664"/>
                <a:gd name="connsiteY1" fmla="*/ 614107 h 614935"/>
                <a:gd name="connsiteX2" fmla="*/ 152003 w 721664"/>
                <a:gd name="connsiteY2" fmla="*/ 614107 h 614935"/>
                <a:gd name="connsiteX3" fmla="*/ 603382 w 721664"/>
                <a:gd name="connsiteY3" fmla="*/ 398585 h 614935"/>
                <a:gd name="connsiteX4" fmla="*/ 676549 w 721664"/>
                <a:gd name="connsiteY4" fmla="*/ 321218 h 614935"/>
                <a:gd name="connsiteX5" fmla="*/ 696222 w 721664"/>
                <a:gd name="connsiteY5" fmla="*/ 88013 h 614935"/>
                <a:gd name="connsiteX6" fmla="*/ 609350 w 721664"/>
                <a:gd name="connsiteY6" fmla="*/ 9762 h 614935"/>
                <a:gd name="connsiteX7" fmla="*/ 143 w 721664"/>
                <a:gd name="connsiteY7" fmla="*/ 496509 h 61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1664" h="614935">
                  <a:moveTo>
                    <a:pt x="143" y="496509"/>
                  </a:moveTo>
                  <a:cubicBezTo>
                    <a:pt x="-2952" y="557739"/>
                    <a:pt x="44574" y="609907"/>
                    <a:pt x="105804" y="614107"/>
                  </a:cubicBezTo>
                  <a:cubicBezTo>
                    <a:pt x="121498" y="615212"/>
                    <a:pt x="136972" y="615212"/>
                    <a:pt x="152003" y="614107"/>
                  </a:cubicBezTo>
                  <a:cubicBezTo>
                    <a:pt x="281758" y="605265"/>
                    <a:pt x="440249" y="538508"/>
                    <a:pt x="603382" y="398585"/>
                  </a:cubicBezTo>
                  <a:cubicBezTo>
                    <a:pt x="632560" y="373607"/>
                    <a:pt x="656655" y="347744"/>
                    <a:pt x="676549" y="321218"/>
                  </a:cubicBezTo>
                  <a:cubicBezTo>
                    <a:pt x="727390" y="253799"/>
                    <a:pt x="737116" y="161843"/>
                    <a:pt x="696222" y="88013"/>
                  </a:cubicBezTo>
                  <a:cubicBezTo>
                    <a:pt x="678317" y="55961"/>
                    <a:pt x="651128" y="26341"/>
                    <a:pt x="609350" y="9762"/>
                  </a:cubicBezTo>
                  <a:cubicBezTo>
                    <a:pt x="492416" y="-36216"/>
                    <a:pt x="21364" y="72761"/>
                    <a:pt x="143" y="496509"/>
                  </a:cubicBezTo>
                  <a:close/>
                </a:path>
              </a:pathLst>
            </a:custGeom>
            <a:solidFill>
              <a:srgbClr val="F7EBDE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147">
              <a:extLst>
                <a:ext uri="{FF2B5EF4-FFF2-40B4-BE49-F238E27FC236}">
                  <a16:creationId xmlns:a16="http://schemas.microsoft.com/office/drawing/2014/main" id="{32277B5A-CE07-46D4-B6CE-C937E5C85CC6}"/>
                </a:ext>
              </a:extLst>
            </p:cNvPr>
            <p:cNvSpPr/>
            <p:nvPr/>
          </p:nvSpPr>
          <p:spPr>
            <a:xfrm>
              <a:off x="2704139" y="6445009"/>
              <a:ext cx="71768" cy="85329"/>
            </a:xfrm>
            <a:custGeom>
              <a:avLst/>
              <a:gdLst>
                <a:gd name="connsiteX0" fmla="*/ 0 w 71768"/>
                <a:gd name="connsiteY0" fmla="*/ 72504 h 85329"/>
                <a:gd name="connsiteX1" fmla="*/ 1768 w 71768"/>
                <a:gd name="connsiteY1" fmla="*/ 73830 h 85329"/>
                <a:gd name="connsiteX2" fmla="*/ 54820 w 71768"/>
                <a:gd name="connsiteY2" fmla="*/ 79577 h 85329"/>
                <a:gd name="connsiteX3" fmla="*/ 71619 w 71768"/>
                <a:gd name="connsiteY3" fmla="*/ 42662 h 85329"/>
                <a:gd name="connsiteX4" fmla="*/ 71177 w 71768"/>
                <a:gd name="connsiteY4" fmla="*/ 37799 h 85329"/>
                <a:gd name="connsiteX5" fmla="*/ 59904 w 71768"/>
                <a:gd name="connsiteY5" fmla="*/ 36031 h 85329"/>
                <a:gd name="connsiteX6" fmla="*/ 44873 w 71768"/>
                <a:gd name="connsiteY6" fmla="*/ 34926 h 85329"/>
                <a:gd name="connsiteX7" fmla="*/ 30284 w 71768"/>
                <a:gd name="connsiteY7" fmla="*/ 20557 h 85329"/>
                <a:gd name="connsiteX8" fmla="*/ 12600 w 71768"/>
                <a:gd name="connsiteY8" fmla="*/ 0 h 85329"/>
                <a:gd name="connsiteX9" fmla="*/ 15473 w 71768"/>
                <a:gd name="connsiteY9" fmla="*/ 19673 h 85329"/>
                <a:gd name="connsiteX10" fmla="*/ 15473 w 71768"/>
                <a:gd name="connsiteY10" fmla="*/ 19894 h 85329"/>
                <a:gd name="connsiteX11" fmla="*/ 17463 w 71768"/>
                <a:gd name="connsiteY11" fmla="*/ 48852 h 85329"/>
                <a:gd name="connsiteX12" fmla="*/ 7958 w 71768"/>
                <a:gd name="connsiteY12" fmla="*/ 60125 h 85329"/>
                <a:gd name="connsiteX13" fmla="*/ 0 w 71768"/>
                <a:gd name="connsiteY13" fmla="*/ 72504 h 8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768" h="85329">
                  <a:moveTo>
                    <a:pt x="0" y="72504"/>
                  </a:moveTo>
                  <a:cubicBezTo>
                    <a:pt x="442" y="72946"/>
                    <a:pt x="1105" y="73609"/>
                    <a:pt x="1768" y="73830"/>
                  </a:cubicBezTo>
                  <a:cubicBezTo>
                    <a:pt x="13484" y="83335"/>
                    <a:pt x="34483" y="91072"/>
                    <a:pt x="54820" y="79577"/>
                  </a:cubicBezTo>
                  <a:cubicBezTo>
                    <a:pt x="71398" y="70072"/>
                    <a:pt x="72283" y="51725"/>
                    <a:pt x="71619" y="42662"/>
                  </a:cubicBezTo>
                  <a:cubicBezTo>
                    <a:pt x="71398" y="39789"/>
                    <a:pt x="71177" y="37799"/>
                    <a:pt x="71177" y="37799"/>
                  </a:cubicBezTo>
                  <a:cubicBezTo>
                    <a:pt x="67420" y="37578"/>
                    <a:pt x="63441" y="37136"/>
                    <a:pt x="59904" y="36031"/>
                  </a:cubicBezTo>
                  <a:cubicBezTo>
                    <a:pt x="53936" y="37578"/>
                    <a:pt x="49294" y="37357"/>
                    <a:pt x="44873" y="34926"/>
                  </a:cubicBezTo>
                  <a:cubicBezTo>
                    <a:pt x="39789" y="32715"/>
                    <a:pt x="34925" y="27852"/>
                    <a:pt x="30284" y="20557"/>
                  </a:cubicBezTo>
                  <a:cubicBezTo>
                    <a:pt x="18568" y="10831"/>
                    <a:pt x="12600" y="0"/>
                    <a:pt x="12600" y="0"/>
                  </a:cubicBezTo>
                  <a:cubicBezTo>
                    <a:pt x="14368" y="7074"/>
                    <a:pt x="15252" y="13705"/>
                    <a:pt x="15473" y="19673"/>
                  </a:cubicBezTo>
                  <a:cubicBezTo>
                    <a:pt x="15473" y="19894"/>
                    <a:pt x="15473" y="19894"/>
                    <a:pt x="15473" y="19894"/>
                  </a:cubicBezTo>
                  <a:cubicBezTo>
                    <a:pt x="19231" y="32494"/>
                    <a:pt x="20115" y="41999"/>
                    <a:pt x="17463" y="48852"/>
                  </a:cubicBezTo>
                  <a:cubicBezTo>
                    <a:pt x="15915" y="53494"/>
                    <a:pt x="12821" y="57030"/>
                    <a:pt x="7958" y="60125"/>
                  </a:cubicBezTo>
                  <a:cubicBezTo>
                    <a:pt x="3979" y="68746"/>
                    <a:pt x="0" y="72504"/>
                    <a:pt x="0" y="72504"/>
                  </a:cubicBezTo>
                  <a:close/>
                </a:path>
              </a:pathLst>
            </a:custGeom>
            <a:solidFill>
              <a:srgbClr val="B54F4A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148">
              <a:extLst>
                <a:ext uri="{FF2B5EF4-FFF2-40B4-BE49-F238E27FC236}">
                  <a16:creationId xmlns:a16="http://schemas.microsoft.com/office/drawing/2014/main" id="{DD9EB794-FAFD-4BE6-B1CB-7DCF013CFBB3}"/>
                </a:ext>
              </a:extLst>
            </p:cNvPr>
            <p:cNvSpPr/>
            <p:nvPr/>
          </p:nvSpPr>
          <p:spPr>
            <a:xfrm>
              <a:off x="2661890" y="6418430"/>
              <a:ext cx="140461" cy="102398"/>
            </a:xfrm>
            <a:custGeom>
              <a:avLst/>
              <a:gdLst>
                <a:gd name="connsiteX0" fmla="*/ 2681 w 140461"/>
                <a:gd name="connsiteY0" fmla="*/ 96210 h 102398"/>
                <a:gd name="connsiteX1" fmla="*/ 30091 w 140461"/>
                <a:gd name="connsiteY1" fmla="*/ 102399 h 102398"/>
                <a:gd name="connsiteX2" fmla="*/ 44017 w 140461"/>
                <a:gd name="connsiteY2" fmla="*/ 100409 h 102398"/>
                <a:gd name="connsiteX3" fmla="*/ 48880 w 140461"/>
                <a:gd name="connsiteY3" fmla="*/ 98420 h 102398"/>
                <a:gd name="connsiteX4" fmla="*/ 68995 w 140461"/>
                <a:gd name="connsiteY4" fmla="*/ 78747 h 102398"/>
                <a:gd name="connsiteX5" fmla="*/ 70543 w 140461"/>
                <a:gd name="connsiteY5" fmla="*/ 60842 h 102398"/>
                <a:gd name="connsiteX6" fmla="*/ 82700 w 140461"/>
                <a:gd name="connsiteY6" fmla="*/ 70347 h 102398"/>
                <a:gd name="connsiteX7" fmla="*/ 95742 w 140461"/>
                <a:gd name="connsiteY7" fmla="*/ 73221 h 102398"/>
                <a:gd name="connsiteX8" fmla="*/ 112100 w 140461"/>
                <a:gd name="connsiteY8" fmla="*/ 69684 h 102398"/>
                <a:gd name="connsiteX9" fmla="*/ 113868 w 140461"/>
                <a:gd name="connsiteY9" fmla="*/ 69021 h 102398"/>
                <a:gd name="connsiteX10" fmla="*/ 140394 w 140461"/>
                <a:gd name="connsiteY10" fmla="*/ 36085 h 102398"/>
                <a:gd name="connsiteX11" fmla="*/ 136194 w 140461"/>
                <a:gd name="connsiteY11" fmla="*/ 30558 h 102398"/>
                <a:gd name="connsiteX12" fmla="*/ 130668 w 140461"/>
                <a:gd name="connsiteY12" fmla="*/ 34758 h 102398"/>
                <a:gd name="connsiteX13" fmla="*/ 108784 w 140461"/>
                <a:gd name="connsiteY13" fmla="*/ 60621 h 102398"/>
                <a:gd name="connsiteX14" fmla="*/ 102152 w 140461"/>
                <a:gd name="connsiteY14" fmla="*/ 62610 h 102398"/>
                <a:gd name="connsiteX15" fmla="*/ 87121 w 140461"/>
                <a:gd name="connsiteY15" fmla="*/ 61505 h 102398"/>
                <a:gd name="connsiteX16" fmla="*/ 72532 w 140461"/>
                <a:gd name="connsiteY16" fmla="*/ 47137 h 102398"/>
                <a:gd name="connsiteX17" fmla="*/ 52196 w 140461"/>
                <a:gd name="connsiteY17" fmla="*/ 3148 h 102398"/>
                <a:gd name="connsiteX18" fmla="*/ 46006 w 140461"/>
                <a:gd name="connsiteY18" fmla="*/ 275 h 102398"/>
                <a:gd name="connsiteX19" fmla="*/ 43133 w 140461"/>
                <a:gd name="connsiteY19" fmla="*/ 717 h 102398"/>
                <a:gd name="connsiteX20" fmla="*/ 41143 w 140461"/>
                <a:gd name="connsiteY20" fmla="*/ 7348 h 102398"/>
                <a:gd name="connsiteX21" fmla="*/ 57943 w 140461"/>
                <a:gd name="connsiteY21" fmla="*/ 46474 h 102398"/>
                <a:gd name="connsiteX22" fmla="*/ 57943 w 140461"/>
                <a:gd name="connsiteY22" fmla="*/ 46695 h 102398"/>
                <a:gd name="connsiteX23" fmla="*/ 59932 w 140461"/>
                <a:gd name="connsiteY23" fmla="*/ 75652 h 102398"/>
                <a:gd name="connsiteX24" fmla="*/ 50427 w 140461"/>
                <a:gd name="connsiteY24" fmla="*/ 86926 h 102398"/>
                <a:gd name="connsiteX25" fmla="*/ 44901 w 140461"/>
                <a:gd name="connsiteY25" fmla="*/ 89578 h 102398"/>
                <a:gd name="connsiteX26" fmla="*/ 7102 w 140461"/>
                <a:gd name="connsiteY26" fmla="*/ 87147 h 102398"/>
                <a:gd name="connsiteX27" fmla="*/ 470 w 140461"/>
                <a:gd name="connsiteY27" fmla="*/ 89136 h 102398"/>
                <a:gd name="connsiteX28" fmla="*/ 2681 w 140461"/>
                <a:gd name="connsiteY28" fmla="*/ 96210 h 10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461" h="102398">
                  <a:moveTo>
                    <a:pt x="2681" y="96210"/>
                  </a:moveTo>
                  <a:cubicBezTo>
                    <a:pt x="3344" y="96652"/>
                    <a:pt x="15281" y="102399"/>
                    <a:pt x="30091" y="102399"/>
                  </a:cubicBezTo>
                  <a:cubicBezTo>
                    <a:pt x="34512" y="102399"/>
                    <a:pt x="39375" y="101957"/>
                    <a:pt x="44017" y="100409"/>
                  </a:cubicBezTo>
                  <a:cubicBezTo>
                    <a:pt x="45564" y="99967"/>
                    <a:pt x="47333" y="99083"/>
                    <a:pt x="48880" y="98420"/>
                  </a:cubicBezTo>
                  <a:cubicBezTo>
                    <a:pt x="55732" y="95546"/>
                    <a:pt x="65237" y="90241"/>
                    <a:pt x="68995" y="78747"/>
                  </a:cubicBezTo>
                  <a:cubicBezTo>
                    <a:pt x="70764" y="73663"/>
                    <a:pt x="71206" y="67694"/>
                    <a:pt x="70543" y="60842"/>
                  </a:cubicBezTo>
                  <a:cubicBezTo>
                    <a:pt x="74521" y="65042"/>
                    <a:pt x="78500" y="68358"/>
                    <a:pt x="82700" y="70347"/>
                  </a:cubicBezTo>
                  <a:cubicBezTo>
                    <a:pt x="87342" y="72336"/>
                    <a:pt x="91542" y="73221"/>
                    <a:pt x="95742" y="73221"/>
                  </a:cubicBezTo>
                  <a:cubicBezTo>
                    <a:pt x="101710" y="73221"/>
                    <a:pt x="107015" y="71673"/>
                    <a:pt x="112100" y="69684"/>
                  </a:cubicBezTo>
                  <a:cubicBezTo>
                    <a:pt x="112763" y="69463"/>
                    <a:pt x="113426" y="69242"/>
                    <a:pt x="113868" y="69021"/>
                  </a:cubicBezTo>
                  <a:cubicBezTo>
                    <a:pt x="136857" y="59516"/>
                    <a:pt x="140173" y="36969"/>
                    <a:pt x="140394" y="36085"/>
                  </a:cubicBezTo>
                  <a:cubicBezTo>
                    <a:pt x="140836" y="33211"/>
                    <a:pt x="139067" y="30779"/>
                    <a:pt x="136194" y="30558"/>
                  </a:cubicBezTo>
                  <a:cubicBezTo>
                    <a:pt x="133541" y="30116"/>
                    <a:pt x="130889" y="31885"/>
                    <a:pt x="130668" y="34758"/>
                  </a:cubicBezTo>
                  <a:cubicBezTo>
                    <a:pt x="130446" y="35642"/>
                    <a:pt x="127573" y="53768"/>
                    <a:pt x="108784" y="60621"/>
                  </a:cubicBezTo>
                  <a:cubicBezTo>
                    <a:pt x="106352" y="61505"/>
                    <a:pt x="104142" y="62168"/>
                    <a:pt x="102152" y="62610"/>
                  </a:cubicBezTo>
                  <a:cubicBezTo>
                    <a:pt x="96184" y="64158"/>
                    <a:pt x="91542" y="63937"/>
                    <a:pt x="87121" y="61505"/>
                  </a:cubicBezTo>
                  <a:cubicBezTo>
                    <a:pt x="82037" y="59295"/>
                    <a:pt x="77174" y="54431"/>
                    <a:pt x="72532" y="47137"/>
                  </a:cubicBezTo>
                  <a:cubicBezTo>
                    <a:pt x="65458" y="37190"/>
                    <a:pt x="58827" y="22601"/>
                    <a:pt x="52196" y="3148"/>
                  </a:cubicBezTo>
                  <a:cubicBezTo>
                    <a:pt x="51311" y="717"/>
                    <a:pt x="48438" y="-609"/>
                    <a:pt x="46006" y="275"/>
                  </a:cubicBezTo>
                  <a:cubicBezTo>
                    <a:pt x="45122" y="54"/>
                    <a:pt x="44017" y="54"/>
                    <a:pt x="43133" y="717"/>
                  </a:cubicBezTo>
                  <a:cubicBezTo>
                    <a:pt x="40701" y="2043"/>
                    <a:pt x="39596" y="4917"/>
                    <a:pt x="41143" y="7348"/>
                  </a:cubicBezTo>
                  <a:cubicBezTo>
                    <a:pt x="49101" y="22822"/>
                    <a:pt x="54627" y="35642"/>
                    <a:pt x="57943" y="46474"/>
                  </a:cubicBezTo>
                  <a:cubicBezTo>
                    <a:pt x="57943" y="46695"/>
                    <a:pt x="57943" y="46695"/>
                    <a:pt x="57943" y="46695"/>
                  </a:cubicBezTo>
                  <a:cubicBezTo>
                    <a:pt x="61701" y="59295"/>
                    <a:pt x="62585" y="68800"/>
                    <a:pt x="59932" y="75652"/>
                  </a:cubicBezTo>
                  <a:cubicBezTo>
                    <a:pt x="58385" y="80294"/>
                    <a:pt x="55290" y="83831"/>
                    <a:pt x="50427" y="86926"/>
                  </a:cubicBezTo>
                  <a:cubicBezTo>
                    <a:pt x="48880" y="87810"/>
                    <a:pt x="47111" y="88694"/>
                    <a:pt x="44901" y="89578"/>
                  </a:cubicBezTo>
                  <a:cubicBezTo>
                    <a:pt x="27217" y="97536"/>
                    <a:pt x="7323" y="87368"/>
                    <a:pt x="7102" y="87147"/>
                  </a:cubicBezTo>
                  <a:cubicBezTo>
                    <a:pt x="4670" y="85820"/>
                    <a:pt x="1576" y="86926"/>
                    <a:pt x="470" y="89136"/>
                  </a:cubicBezTo>
                  <a:cubicBezTo>
                    <a:pt x="-635" y="91789"/>
                    <a:pt x="249" y="94662"/>
                    <a:pt x="2681" y="96210"/>
                  </a:cubicBezTo>
                  <a:close/>
                </a:path>
              </a:pathLst>
            </a:custGeom>
            <a:solidFill>
              <a:srgbClr val="533323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149">
              <a:extLst>
                <a:ext uri="{FF2B5EF4-FFF2-40B4-BE49-F238E27FC236}">
                  <a16:creationId xmlns:a16="http://schemas.microsoft.com/office/drawing/2014/main" id="{D69A5DBA-86A7-4E8E-B9CA-DDA386837E3F}"/>
                </a:ext>
              </a:extLst>
            </p:cNvPr>
            <p:cNvSpPr/>
            <p:nvPr/>
          </p:nvSpPr>
          <p:spPr>
            <a:xfrm>
              <a:off x="2670267" y="6604661"/>
              <a:ext cx="110045" cy="29863"/>
            </a:xfrm>
            <a:custGeom>
              <a:avLst/>
              <a:gdLst>
                <a:gd name="connsiteX0" fmla="*/ 106597 w 110045"/>
                <a:gd name="connsiteY0" fmla="*/ 829 h 29863"/>
                <a:gd name="connsiteX1" fmla="*/ 7346 w 110045"/>
                <a:gd name="connsiteY1" fmla="*/ 4145 h 29863"/>
                <a:gd name="connsiteX2" fmla="*/ 273 w 110045"/>
                <a:gd name="connsiteY2" fmla="*/ 6135 h 29863"/>
                <a:gd name="connsiteX3" fmla="*/ 55977 w 110045"/>
                <a:gd name="connsiteY3" fmla="*/ 28682 h 29863"/>
                <a:gd name="connsiteX4" fmla="*/ 107923 w 110045"/>
                <a:gd name="connsiteY4" fmla="*/ 5472 h 29863"/>
                <a:gd name="connsiteX5" fmla="*/ 106597 w 110045"/>
                <a:gd name="connsiteY5" fmla="*/ 829 h 2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45" h="29863">
                  <a:moveTo>
                    <a:pt x="106597" y="829"/>
                  </a:moveTo>
                  <a:cubicBezTo>
                    <a:pt x="106597" y="829"/>
                    <a:pt x="47135" y="39734"/>
                    <a:pt x="7346" y="4145"/>
                  </a:cubicBezTo>
                  <a:cubicBezTo>
                    <a:pt x="7346" y="4145"/>
                    <a:pt x="3588" y="1493"/>
                    <a:pt x="273" y="6135"/>
                  </a:cubicBezTo>
                  <a:cubicBezTo>
                    <a:pt x="-3043" y="10556"/>
                    <a:pt x="24367" y="35534"/>
                    <a:pt x="55977" y="28682"/>
                  </a:cubicBezTo>
                  <a:cubicBezTo>
                    <a:pt x="87587" y="21829"/>
                    <a:pt x="105049" y="9892"/>
                    <a:pt x="107923" y="5472"/>
                  </a:cubicBezTo>
                  <a:cubicBezTo>
                    <a:pt x="111239" y="1051"/>
                    <a:pt x="110575" y="-1381"/>
                    <a:pt x="106597" y="829"/>
                  </a:cubicBezTo>
                  <a:close/>
                </a:path>
              </a:pathLst>
            </a:custGeom>
            <a:solidFill>
              <a:srgbClr val="DEB993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150">
              <a:extLst>
                <a:ext uri="{FF2B5EF4-FFF2-40B4-BE49-F238E27FC236}">
                  <a16:creationId xmlns:a16="http://schemas.microsoft.com/office/drawing/2014/main" id="{7DC071BA-E938-4514-8A61-E00EB7A3F5D7}"/>
                </a:ext>
              </a:extLst>
            </p:cNvPr>
            <p:cNvSpPr/>
            <p:nvPr/>
          </p:nvSpPr>
          <p:spPr>
            <a:xfrm>
              <a:off x="1794970" y="5658301"/>
              <a:ext cx="22104" cy="22104"/>
            </a:xfrm>
            <a:custGeom>
              <a:avLst/>
              <a:gdLst/>
              <a:ahLst/>
              <a:cxnLst/>
              <a:rect l="l" t="t" r="r" b="b"/>
              <a:pathLst>
                <a:path w="22104" h="22104"/>
              </a:pathLst>
            </a:custGeom>
            <a:solidFill>
              <a:srgbClr val="CE6B4B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65" name="Graphic 283">
              <a:extLst>
                <a:ext uri="{FF2B5EF4-FFF2-40B4-BE49-F238E27FC236}">
                  <a16:creationId xmlns:a16="http://schemas.microsoft.com/office/drawing/2014/main" id="{0FF72A9E-D911-405E-9093-FECD875A8D27}"/>
                </a:ext>
              </a:extLst>
            </p:cNvPr>
            <p:cNvGrpSpPr/>
            <p:nvPr/>
          </p:nvGrpSpPr>
          <p:grpSpPr>
            <a:xfrm>
              <a:off x="2629878" y="6357809"/>
              <a:ext cx="124900" cy="97525"/>
              <a:chOff x="2629878" y="6357809"/>
              <a:chExt cx="124900" cy="97525"/>
            </a:xfrm>
          </p:grpSpPr>
          <p:sp>
            <p:nvSpPr>
              <p:cNvPr id="74" name="Freeform: Shape 160">
                <a:extLst>
                  <a:ext uri="{FF2B5EF4-FFF2-40B4-BE49-F238E27FC236}">
                    <a16:creationId xmlns:a16="http://schemas.microsoft.com/office/drawing/2014/main" id="{AF7AFDFB-FAA6-4A19-8379-05B054D16942}"/>
                  </a:ext>
                </a:extLst>
              </p:cNvPr>
              <p:cNvSpPr/>
              <p:nvPr/>
            </p:nvSpPr>
            <p:spPr>
              <a:xfrm>
                <a:off x="2629878" y="6357809"/>
                <a:ext cx="124900" cy="97525"/>
              </a:xfrm>
              <a:custGeom>
                <a:avLst/>
                <a:gdLst>
                  <a:gd name="connsiteX0" fmla="*/ 1757 w 124900"/>
                  <a:gd name="connsiteY0" fmla="*/ 54265 h 97525"/>
                  <a:gd name="connsiteX1" fmla="*/ 91282 w 124900"/>
                  <a:gd name="connsiteY1" fmla="*/ 93169 h 97525"/>
                  <a:gd name="connsiteX2" fmla="*/ 118913 w 124900"/>
                  <a:gd name="connsiteY2" fmla="*/ 68854 h 97525"/>
                  <a:gd name="connsiteX3" fmla="*/ 119134 w 124900"/>
                  <a:gd name="connsiteY3" fmla="*/ 68633 h 97525"/>
                  <a:gd name="connsiteX4" fmla="*/ 117144 w 124900"/>
                  <a:gd name="connsiteY4" fmla="*/ 6297 h 97525"/>
                  <a:gd name="connsiteX5" fmla="*/ 105208 w 124900"/>
                  <a:gd name="connsiteY5" fmla="*/ 108 h 97525"/>
                  <a:gd name="connsiteX6" fmla="*/ 45746 w 124900"/>
                  <a:gd name="connsiteY6" fmla="*/ 16465 h 97525"/>
                  <a:gd name="connsiteX7" fmla="*/ 45746 w 124900"/>
                  <a:gd name="connsiteY7" fmla="*/ 16465 h 97525"/>
                  <a:gd name="connsiteX8" fmla="*/ 4189 w 124900"/>
                  <a:gd name="connsiteY8" fmla="*/ 39675 h 97525"/>
                  <a:gd name="connsiteX9" fmla="*/ 1757 w 124900"/>
                  <a:gd name="connsiteY9" fmla="*/ 54265 h 9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00" h="97525">
                    <a:moveTo>
                      <a:pt x="1757" y="54265"/>
                    </a:moveTo>
                    <a:cubicBezTo>
                      <a:pt x="12810" y="71064"/>
                      <a:pt x="45083" y="110632"/>
                      <a:pt x="91282" y="93169"/>
                    </a:cubicBezTo>
                    <a:cubicBezTo>
                      <a:pt x="105429" y="87864"/>
                      <a:pt x="114049" y="79022"/>
                      <a:pt x="118913" y="68854"/>
                    </a:cubicBezTo>
                    <a:cubicBezTo>
                      <a:pt x="118913" y="68854"/>
                      <a:pt x="119134" y="68633"/>
                      <a:pt x="119134" y="68633"/>
                    </a:cubicBezTo>
                    <a:cubicBezTo>
                      <a:pt x="129965" y="46528"/>
                      <a:pt x="123333" y="18455"/>
                      <a:pt x="117144" y="6297"/>
                    </a:cubicBezTo>
                    <a:cubicBezTo>
                      <a:pt x="114934" y="1876"/>
                      <a:pt x="110292" y="-555"/>
                      <a:pt x="105208" y="108"/>
                    </a:cubicBezTo>
                    <a:cubicBezTo>
                      <a:pt x="93271" y="2097"/>
                      <a:pt x="69840" y="6739"/>
                      <a:pt x="45746" y="16465"/>
                    </a:cubicBezTo>
                    <a:lnTo>
                      <a:pt x="45746" y="16465"/>
                    </a:lnTo>
                    <a:cubicBezTo>
                      <a:pt x="31378" y="22213"/>
                      <a:pt x="16567" y="29728"/>
                      <a:pt x="4189" y="39675"/>
                    </a:cubicBezTo>
                    <a:cubicBezTo>
                      <a:pt x="-232" y="43212"/>
                      <a:pt x="-1337" y="49402"/>
                      <a:pt x="1757" y="54265"/>
                    </a:cubicBezTo>
                    <a:close/>
                  </a:path>
                </a:pathLst>
              </a:custGeom>
              <a:solidFill>
                <a:srgbClr val="533323"/>
              </a:solidFill>
              <a:ln w="220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5" name="Freeform: Shape 161">
                <a:extLst>
                  <a:ext uri="{FF2B5EF4-FFF2-40B4-BE49-F238E27FC236}">
                    <a16:creationId xmlns:a16="http://schemas.microsoft.com/office/drawing/2014/main" id="{92CEB377-4640-494D-BB1A-AB4041C00032}"/>
                  </a:ext>
                </a:extLst>
              </p:cNvPr>
              <p:cNvSpPr/>
              <p:nvPr/>
            </p:nvSpPr>
            <p:spPr>
              <a:xfrm>
                <a:off x="2629878" y="6374495"/>
                <a:ext cx="118912" cy="80838"/>
              </a:xfrm>
              <a:custGeom>
                <a:avLst/>
                <a:gdLst>
                  <a:gd name="connsiteX0" fmla="*/ 1757 w 118912"/>
                  <a:gd name="connsiteY0" fmla="*/ 37578 h 80838"/>
                  <a:gd name="connsiteX1" fmla="*/ 91282 w 118912"/>
                  <a:gd name="connsiteY1" fmla="*/ 76483 h 80838"/>
                  <a:gd name="connsiteX2" fmla="*/ 118913 w 118912"/>
                  <a:gd name="connsiteY2" fmla="*/ 52167 h 80838"/>
                  <a:gd name="connsiteX3" fmla="*/ 81777 w 118912"/>
                  <a:gd name="connsiteY3" fmla="*/ 71841 h 80838"/>
                  <a:gd name="connsiteX4" fmla="*/ 18557 w 118912"/>
                  <a:gd name="connsiteY4" fmla="*/ 35589 h 80838"/>
                  <a:gd name="connsiteX5" fmla="*/ 45746 w 118912"/>
                  <a:gd name="connsiteY5" fmla="*/ 0 h 80838"/>
                  <a:gd name="connsiteX6" fmla="*/ 4189 w 118912"/>
                  <a:gd name="connsiteY6" fmla="*/ 23210 h 80838"/>
                  <a:gd name="connsiteX7" fmla="*/ 1757 w 118912"/>
                  <a:gd name="connsiteY7" fmla="*/ 37578 h 8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912" h="80838">
                    <a:moveTo>
                      <a:pt x="1757" y="37578"/>
                    </a:moveTo>
                    <a:cubicBezTo>
                      <a:pt x="12810" y="54378"/>
                      <a:pt x="45083" y="93945"/>
                      <a:pt x="91282" y="76483"/>
                    </a:cubicBezTo>
                    <a:cubicBezTo>
                      <a:pt x="105429" y="71177"/>
                      <a:pt x="114049" y="62335"/>
                      <a:pt x="118913" y="52167"/>
                    </a:cubicBezTo>
                    <a:cubicBezTo>
                      <a:pt x="117144" y="54157"/>
                      <a:pt x="103218" y="69188"/>
                      <a:pt x="81777" y="71841"/>
                    </a:cubicBezTo>
                    <a:cubicBezTo>
                      <a:pt x="59009" y="74493"/>
                      <a:pt x="22536" y="50399"/>
                      <a:pt x="18557" y="35589"/>
                    </a:cubicBezTo>
                    <a:cubicBezTo>
                      <a:pt x="13473" y="16357"/>
                      <a:pt x="36904" y="5305"/>
                      <a:pt x="45746" y="0"/>
                    </a:cubicBezTo>
                    <a:cubicBezTo>
                      <a:pt x="31378" y="5747"/>
                      <a:pt x="16567" y="13263"/>
                      <a:pt x="4189" y="23210"/>
                    </a:cubicBezTo>
                    <a:cubicBezTo>
                      <a:pt x="-232" y="26526"/>
                      <a:pt x="-1337" y="32715"/>
                      <a:pt x="1757" y="37578"/>
                    </a:cubicBezTo>
                    <a:close/>
                  </a:path>
                </a:pathLst>
              </a:custGeom>
              <a:solidFill>
                <a:srgbClr val="452A1E"/>
              </a:solidFill>
              <a:ln w="220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6" name="Freeform: Shape 162">
                <a:extLst>
                  <a:ext uri="{FF2B5EF4-FFF2-40B4-BE49-F238E27FC236}">
                    <a16:creationId xmlns:a16="http://schemas.microsoft.com/office/drawing/2014/main" id="{C508E03B-A3F4-4534-9428-B97C698D5DDF}"/>
                  </a:ext>
                </a:extLst>
              </p:cNvPr>
              <p:cNvSpPr/>
              <p:nvPr/>
            </p:nvSpPr>
            <p:spPr>
              <a:xfrm>
                <a:off x="2661167" y="6362544"/>
                <a:ext cx="85639" cy="69003"/>
              </a:xfrm>
              <a:custGeom>
                <a:avLst/>
                <a:gdLst>
                  <a:gd name="connsiteX0" fmla="*/ 72592 w 85639"/>
                  <a:gd name="connsiteY0" fmla="*/ 15 h 69003"/>
                  <a:gd name="connsiteX1" fmla="*/ 18214 w 85639"/>
                  <a:gd name="connsiteY1" fmla="*/ 16593 h 69003"/>
                  <a:gd name="connsiteX2" fmla="*/ 1415 w 85639"/>
                  <a:gd name="connsiteY2" fmla="*/ 42235 h 69003"/>
                  <a:gd name="connsiteX3" fmla="*/ 54245 w 85639"/>
                  <a:gd name="connsiteY3" fmla="*/ 68761 h 69003"/>
                  <a:gd name="connsiteX4" fmla="*/ 85634 w 85639"/>
                  <a:gd name="connsiteY4" fmla="*/ 24330 h 69003"/>
                  <a:gd name="connsiteX5" fmla="*/ 72592 w 85639"/>
                  <a:gd name="connsiteY5" fmla="*/ 15 h 6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39" h="69003">
                    <a:moveTo>
                      <a:pt x="72592" y="15"/>
                    </a:moveTo>
                    <a:cubicBezTo>
                      <a:pt x="72592" y="15"/>
                      <a:pt x="31256" y="9299"/>
                      <a:pt x="18214" y="16593"/>
                    </a:cubicBezTo>
                    <a:cubicBezTo>
                      <a:pt x="4731" y="24330"/>
                      <a:pt x="-3448" y="30298"/>
                      <a:pt x="1415" y="42235"/>
                    </a:cubicBezTo>
                    <a:cubicBezTo>
                      <a:pt x="3846" y="48203"/>
                      <a:pt x="27498" y="71634"/>
                      <a:pt x="54245" y="68761"/>
                    </a:cubicBezTo>
                    <a:cubicBezTo>
                      <a:pt x="81213" y="65887"/>
                      <a:pt x="85634" y="46877"/>
                      <a:pt x="85634" y="24330"/>
                    </a:cubicBezTo>
                    <a:cubicBezTo>
                      <a:pt x="85855" y="1783"/>
                      <a:pt x="79003" y="-206"/>
                      <a:pt x="72592" y="15"/>
                    </a:cubicBezTo>
                    <a:close/>
                  </a:path>
                </a:pathLst>
              </a:custGeom>
              <a:solidFill>
                <a:srgbClr val="623C2C"/>
              </a:solidFill>
              <a:ln w="220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66" name="Freeform: Shape 152">
              <a:extLst>
                <a:ext uri="{FF2B5EF4-FFF2-40B4-BE49-F238E27FC236}">
                  <a16:creationId xmlns:a16="http://schemas.microsoft.com/office/drawing/2014/main" id="{56624895-A3AB-43A1-9823-176299B90EF6}"/>
                </a:ext>
              </a:extLst>
            </p:cNvPr>
            <p:cNvSpPr/>
            <p:nvPr/>
          </p:nvSpPr>
          <p:spPr>
            <a:xfrm>
              <a:off x="2228173" y="6510219"/>
              <a:ext cx="289180" cy="144053"/>
            </a:xfrm>
            <a:custGeom>
              <a:avLst/>
              <a:gdLst>
                <a:gd name="connsiteX0" fmla="*/ 10439 w 289180"/>
                <a:gd name="connsiteY0" fmla="*/ 132629 h 144053"/>
                <a:gd name="connsiteX1" fmla="*/ 2260 w 289180"/>
                <a:gd name="connsiteY1" fmla="*/ 140586 h 144053"/>
                <a:gd name="connsiteX2" fmla="*/ 50 w 289180"/>
                <a:gd name="connsiteY2" fmla="*/ 143902 h 144053"/>
                <a:gd name="connsiteX3" fmla="*/ 12649 w 289180"/>
                <a:gd name="connsiteY3" fmla="*/ 134839 h 144053"/>
                <a:gd name="connsiteX4" fmla="*/ 38512 w 289180"/>
                <a:gd name="connsiteY4" fmla="*/ 114061 h 144053"/>
                <a:gd name="connsiteX5" fmla="*/ 67248 w 289180"/>
                <a:gd name="connsiteY5" fmla="*/ 93061 h 144053"/>
                <a:gd name="connsiteX6" fmla="*/ 98195 w 289180"/>
                <a:gd name="connsiteY6" fmla="*/ 73167 h 144053"/>
                <a:gd name="connsiteX7" fmla="*/ 130247 w 289180"/>
                <a:gd name="connsiteY7" fmla="*/ 55262 h 144053"/>
                <a:gd name="connsiteX8" fmla="*/ 162520 w 289180"/>
                <a:gd name="connsiteY8" fmla="*/ 40452 h 144053"/>
                <a:gd name="connsiteX9" fmla="*/ 193688 w 289180"/>
                <a:gd name="connsiteY9" fmla="*/ 28957 h 144053"/>
                <a:gd name="connsiteX10" fmla="*/ 222203 w 289180"/>
                <a:gd name="connsiteY10" fmla="*/ 20557 h 144053"/>
                <a:gd name="connsiteX11" fmla="*/ 246739 w 289180"/>
                <a:gd name="connsiteY11" fmla="*/ 15473 h 144053"/>
                <a:gd name="connsiteX12" fmla="*/ 265970 w 289180"/>
                <a:gd name="connsiteY12" fmla="*/ 13042 h 144053"/>
                <a:gd name="connsiteX13" fmla="*/ 278128 w 289180"/>
                <a:gd name="connsiteY13" fmla="*/ 12379 h 144053"/>
                <a:gd name="connsiteX14" fmla="*/ 282328 w 289180"/>
                <a:gd name="connsiteY14" fmla="*/ 12379 h 144053"/>
                <a:gd name="connsiteX15" fmla="*/ 282770 w 289180"/>
                <a:gd name="connsiteY15" fmla="*/ 12379 h 144053"/>
                <a:gd name="connsiteX16" fmla="*/ 289180 w 289180"/>
                <a:gd name="connsiteY16" fmla="*/ 6189 h 144053"/>
                <a:gd name="connsiteX17" fmla="*/ 282770 w 289180"/>
                <a:gd name="connsiteY17" fmla="*/ 0 h 144053"/>
                <a:gd name="connsiteX18" fmla="*/ 282549 w 289180"/>
                <a:gd name="connsiteY18" fmla="*/ 0 h 144053"/>
                <a:gd name="connsiteX19" fmla="*/ 277686 w 289180"/>
                <a:gd name="connsiteY19" fmla="*/ 221 h 144053"/>
                <a:gd name="connsiteX20" fmla="*/ 264644 w 289180"/>
                <a:gd name="connsiteY20" fmla="*/ 1326 h 144053"/>
                <a:gd name="connsiteX21" fmla="*/ 244750 w 289180"/>
                <a:gd name="connsiteY21" fmla="*/ 4642 h 144053"/>
                <a:gd name="connsiteX22" fmla="*/ 219329 w 289180"/>
                <a:gd name="connsiteY22" fmla="*/ 10610 h 144053"/>
                <a:gd name="connsiteX23" fmla="*/ 190372 w 289180"/>
                <a:gd name="connsiteY23" fmla="*/ 19894 h 144053"/>
                <a:gd name="connsiteX24" fmla="*/ 158983 w 289180"/>
                <a:gd name="connsiteY24" fmla="*/ 32715 h 144053"/>
                <a:gd name="connsiteX25" fmla="*/ 126710 w 289180"/>
                <a:gd name="connsiteY25" fmla="*/ 48852 h 144053"/>
                <a:gd name="connsiteX26" fmla="*/ 94879 w 289180"/>
                <a:gd name="connsiteY26" fmla="*/ 67862 h 144053"/>
                <a:gd name="connsiteX27" fmla="*/ 64375 w 289180"/>
                <a:gd name="connsiteY27" fmla="*/ 88861 h 144053"/>
                <a:gd name="connsiteX28" fmla="*/ 36302 w 289180"/>
                <a:gd name="connsiteY28" fmla="*/ 110745 h 144053"/>
                <a:gd name="connsiteX29" fmla="*/ 10439 w 289180"/>
                <a:gd name="connsiteY29" fmla="*/ 132629 h 14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9180" h="144053">
                  <a:moveTo>
                    <a:pt x="10439" y="132629"/>
                  </a:moveTo>
                  <a:cubicBezTo>
                    <a:pt x="7565" y="135281"/>
                    <a:pt x="4913" y="137934"/>
                    <a:pt x="2260" y="140586"/>
                  </a:cubicBezTo>
                  <a:cubicBezTo>
                    <a:pt x="2260" y="140586"/>
                    <a:pt x="-392" y="143460"/>
                    <a:pt x="50" y="143902"/>
                  </a:cubicBezTo>
                  <a:cubicBezTo>
                    <a:pt x="1376" y="145228"/>
                    <a:pt x="9555" y="137492"/>
                    <a:pt x="12649" y="134839"/>
                  </a:cubicBezTo>
                  <a:cubicBezTo>
                    <a:pt x="20828" y="128208"/>
                    <a:pt x="29449" y="121134"/>
                    <a:pt x="38512" y="114061"/>
                  </a:cubicBezTo>
                  <a:cubicBezTo>
                    <a:pt x="47354" y="106545"/>
                    <a:pt x="57301" y="100356"/>
                    <a:pt x="67248" y="93061"/>
                  </a:cubicBezTo>
                  <a:cubicBezTo>
                    <a:pt x="76974" y="85766"/>
                    <a:pt x="87806" y="79798"/>
                    <a:pt x="98195" y="73167"/>
                  </a:cubicBezTo>
                  <a:cubicBezTo>
                    <a:pt x="108584" y="66535"/>
                    <a:pt x="119858" y="61230"/>
                    <a:pt x="130247" y="55262"/>
                  </a:cubicBezTo>
                  <a:cubicBezTo>
                    <a:pt x="141078" y="49957"/>
                    <a:pt x="151909" y="44873"/>
                    <a:pt x="162520" y="40452"/>
                  </a:cubicBezTo>
                  <a:cubicBezTo>
                    <a:pt x="173351" y="36252"/>
                    <a:pt x="183519" y="32052"/>
                    <a:pt x="193688" y="28957"/>
                  </a:cubicBezTo>
                  <a:cubicBezTo>
                    <a:pt x="203635" y="25420"/>
                    <a:pt x="213361" y="22989"/>
                    <a:pt x="222203" y="20557"/>
                  </a:cubicBezTo>
                  <a:cubicBezTo>
                    <a:pt x="231266" y="18568"/>
                    <a:pt x="239444" y="16579"/>
                    <a:pt x="246739" y="15473"/>
                  </a:cubicBezTo>
                  <a:cubicBezTo>
                    <a:pt x="254255" y="14147"/>
                    <a:pt x="260665" y="13484"/>
                    <a:pt x="265970" y="13042"/>
                  </a:cubicBezTo>
                  <a:cubicBezTo>
                    <a:pt x="271275" y="12600"/>
                    <a:pt x="275475" y="12379"/>
                    <a:pt x="278128" y="12379"/>
                  </a:cubicBezTo>
                  <a:cubicBezTo>
                    <a:pt x="280780" y="12379"/>
                    <a:pt x="282328" y="12379"/>
                    <a:pt x="282328" y="12379"/>
                  </a:cubicBezTo>
                  <a:lnTo>
                    <a:pt x="282770" y="12379"/>
                  </a:lnTo>
                  <a:cubicBezTo>
                    <a:pt x="286306" y="12379"/>
                    <a:pt x="289180" y="9726"/>
                    <a:pt x="289180" y="6189"/>
                  </a:cubicBezTo>
                  <a:cubicBezTo>
                    <a:pt x="289180" y="2874"/>
                    <a:pt x="286306" y="0"/>
                    <a:pt x="282770" y="0"/>
                  </a:cubicBezTo>
                  <a:cubicBezTo>
                    <a:pt x="282549" y="0"/>
                    <a:pt x="282549" y="0"/>
                    <a:pt x="282549" y="0"/>
                  </a:cubicBezTo>
                  <a:cubicBezTo>
                    <a:pt x="282549" y="0"/>
                    <a:pt x="280780" y="221"/>
                    <a:pt x="277686" y="221"/>
                  </a:cubicBezTo>
                  <a:cubicBezTo>
                    <a:pt x="274370" y="221"/>
                    <a:pt x="270170" y="663"/>
                    <a:pt x="264644" y="1326"/>
                  </a:cubicBezTo>
                  <a:cubicBezTo>
                    <a:pt x="258897" y="1989"/>
                    <a:pt x="252265" y="2874"/>
                    <a:pt x="244750" y="4642"/>
                  </a:cubicBezTo>
                  <a:cubicBezTo>
                    <a:pt x="237013" y="5968"/>
                    <a:pt x="228613" y="8400"/>
                    <a:pt x="219329" y="10610"/>
                  </a:cubicBezTo>
                  <a:cubicBezTo>
                    <a:pt x="210266" y="13263"/>
                    <a:pt x="200319" y="16136"/>
                    <a:pt x="190372" y="19894"/>
                  </a:cubicBezTo>
                  <a:cubicBezTo>
                    <a:pt x="179983" y="23431"/>
                    <a:pt x="169593" y="28073"/>
                    <a:pt x="158983" y="32715"/>
                  </a:cubicBezTo>
                  <a:cubicBezTo>
                    <a:pt x="148373" y="37578"/>
                    <a:pt x="137541" y="43104"/>
                    <a:pt x="126710" y="48852"/>
                  </a:cubicBezTo>
                  <a:cubicBezTo>
                    <a:pt x="116100" y="55262"/>
                    <a:pt x="105047" y="61009"/>
                    <a:pt x="94879" y="67862"/>
                  </a:cubicBezTo>
                  <a:cubicBezTo>
                    <a:pt x="84490" y="74935"/>
                    <a:pt x="73880" y="81124"/>
                    <a:pt x="64375" y="88861"/>
                  </a:cubicBezTo>
                  <a:cubicBezTo>
                    <a:pt x="54648" y="96377"/>
                    <a:pt x="44701" y="103008"/>
                    <a:pt x="36302" y="110745"/>
                  </a:cubicBezTo>
                  <a:cubicBezTo>
                    <a:pt x="27018" y="118261"/>
                    <a:pt x="18397" y="125555"/>
                    <a:pt x="10439" y="132629"/>
                  </a:cubicBezTo>
                  <a:close/>
                </a:path>
              </a:pathLst>
            </a:custGeom>
            <a:solidFill>
              <a:srgbClr val="A2523F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153">
              <a:extLst>
                <a:ext uri="{FF2B5EF4-FFF2-40B4-BE49-F238E27FC236}">
                  <a16:creationId xmlns:a16="http://schemas.microsoft.com/office/drawing/2014/main" id="{ADFC2496-B76B-48D1-93FD-EECAEAAD3C66}"/>
                </a:ext>
              </a:extLst>
            </p:cNvPr>
            <p:cNvSpPr/>
            <p:nvPr/>
          </p:nvSpPr>
          <p:spPr>
            <a:xfrm>
              <a:off x="2284234" y="6545459"/>
              <a:ext cx="250544" cy="200485"/>
            </a:xfrm>
            <a:custGeom>
              <a:avLst/>
              <a:gdLst>
                <a:gd name="connsiteX0" fmla="*/ 7651 w 250544"/>
                <a:gd name="connsiteY0" fmla="*/ 187355 h 200485"/>
                <a:gd name="connsiteX1" fmla="*/ 1462 w 250544"/>
                <a:gd name="connsiteY1" fmla="*/ 196860 h 200485"/>
                <a:gd name="connsiteX2" fmla="*/ 135 w 250544"/>
                <a:gd name="connsiteY2" fmla="*/ 200396 h 200485"/>
                <a:gd name="connsiteX3" fmla="*/ 10304 w 250544"/>
                <a:gd name="connsiteY3" fmla="*/ 188902 h 200485"/>
                <a:gd name="connsiteX4" fmla="*/ 30640 w 250544"/>
                <a:gd name="connsiteY4" fmla="*/ 163039 h 200485"/>
                <a:gd name="connsiteX5" fmla="*/ 53850 w 250544"/>
                <a:gd name="connsiteY5" fmla="*/ 136514 h 200485"/>
                <a:gd name="connsiteX6" fmla="*/ 79270 w 250544"/>
                <a:gd name="connsiteY6" fmla="*/ 110651 h 200485"/>
                <a:gd name="connsiteX7" fmla="*/ 106459 w 250544"/>
                <a:gd name="connsiteY7" fmla="*/ 86336 h 200485"/>
                <a:gd name="connsiteX8" fmla="*/ 134532 w 250544"/>
                <a:gd name="connsiteY8" fmla="*/ 64894 h 200485"/>
                <a:gd name="connsiteX9" fmla="*/ 162384 w 250544"/>
                <a:gd name="connsiteY9" fmla="*/ 46989 h 200485"/>
                <a:gd name="connsiteX10" fmla="*/ 188247 w 250544"/>
                <a:gd name="connsiteY10" fmla="*/ 32842 h 200485"/>
                <a:gd name="connsiteX11" fmla="*/ 211015 w 250544"/>
                <a:gd name="connsiteY11" fmla="*/ 22674 h 200485"/>
                <a:gd name="connsiteX12" fmla="*/ 229141 w 250544"/>
                <a:gd name="connsiteY12" fmla="*/ 16264 h 200485"/>
                <a:gd name="connsiteX13" fmla="*/ 240856 w 250544"/>
                <a:gd name="connsiteY13" fmla="*/ 12948 h 200485"/>
                <a:gd name="connsiteX14" fmla="*/ 245056 w 250544"/>
                <a:gd name="connsiteY14" fmla="*/ 12064 h 200485"/>
                <a:gd name="connsiteX15" fmla="*/ 245498 w 250544"/>
                <a:gd name="connsiteY15" fmla="*/ 12064 h 200485"/>
                <a:gd name="connsiteX16" fmla="*/ 250361 w 250544"/>
                <a:gd name="connsiteY16" fmla="*/ 4769 h 200485"/>
                <a:gd name="connsiteX17" fmla="*/ 242625 w 250544"/>
                <a:gd name="connsiteY17" fmla="*/ 127 h 200485"/>
                <a:gd name="connsiteX18" fmla="*/ 242404 w 250544"/>
                <a:gd name="connsiteY18" fmla="*/ 127 h 200485"/>
                <a:gd name="connsiteX19" fmla="*/ 237762 w 250544"/>
                <a:gd name="connsiteY19" fmla="*/ 1453 h 200485"/>
                <a:gd name="connsiteX20" fmla="*/ 225162 w 250544"/>
                <a:gd name="connsiteY20" fmla="*/ 5211 h 200485"/>
                <a:gd name="connsiteX21" fmla="*/ 206373 w 250544"/>
                <a:gd name="connsiteY21" fmla="*/ 12506 h 200485"/>
                <a:gd name="connsiteX22" fmla="*/ 183163 w 250544"/>
                <a:gd name="connsiteY22" fmla="*/ 23779 h 200485"/>
                <a:gd name="connsiteX23" fmla="*/ 157079 w 250544"/>
                <a:gd name="connsiteY23" fmla="*/ 39032 h 200485"/>
                <a:gd name="connsiteX24" fmla="*/ 129227 w 250544"/>
                <a:gd name="connsiteY24" fmla="*/ 58263 h 200485"/>
                <a:gd name="connsiteX25" fmla="*/ 101375 w 250544"/>
                <a:gd name="connsiteY25" fmla="*/ 80810 h 200485"/>
                <a:gd name="connsiteX26" fmla="*/ 74628 w 250544"/>
                <a:gd name="connsiteY26" fmla="*/ 106230 h 200485"/>
                <a:gd name="connsiteX27" fmla="*/ 49871 w 250544"/>
                <a:gd name="connsiteY27" fmla="*/ 133198 h 200485"/>
                <a:gd name="connsiteX28" fmla="*/ 27545 w 250544"/>
                <a:gd name="connsiteY28" fmla="*/ 160608 h 200485"/>
                <a:gd name="connsiteX29" fmla="*/ 7651 w 250544"/>
                <a:gd name="connsiteY29" fmla="*/ 187355 h 20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0544" h="200485">
                  <a:moveTo>
                    <a:pt x="7651" y="187355"/>
                  </a:moveTo>
                  <a:cubicBezTo>
                    <a:pt x="5440" y="190670"/>
                    <a:pt x="3451" y="193765"/>
                    <a:pt x="1462" y="196860"/>
                  </a:cubicBezTo>
                  <a:cubicBezTo>
                    <a:pt x="1462" y="196860"/>
                    <a:pt x="-528" y="200175"/>
                    <a:pt x="135" y="200396"/>
                  </a:cubicBezTo>
                  <a:cubicBezTo>
                    <a:pt x="1683" y="201502"/>
                    <a:pt x="7872" y="191997"/>
                    <a:pt x="10304" y="188902"/>
                  </a:cubicBezTo>
                  <a:cubicBezTo>
                    <a:pt x="16714" y="180723"/>
                    <a:pt x="23566" y="171881"/>
                    <a:pt x="30640" y="163039"/>
                  </a:cubicBezTo>
                  <a:cubicBezTo>
                    <a:pt x="37492" y="153755"/>
                    <a:pt x="45892" y="145577"/>
                    <a:pt x="53850" y="136514"/>
                  </a:cubicBezTo>
                  <a:cubicBezTo>
                    <a:pt x="61587" y="127451"/>
                    <a:pt x="70871" y="119272"/>
                    <a:pt x="79270" y="110651"/>
                  </a:cubicBezTo>
                  <a:cubicBezTo>
                    <a:pt x="87670" y="102030"/>
                    <a:pt x="97617" y="94293"/>
                    <a:pt x="106459" y="86336"/>
                  </a:cubicBezTo>
                  <a:cubicBezTo>
                    <a:pt x="115743" y="78820"/>
                    <a:pt x="125027" y="71747"/>
                    <a:pt x="134532" y="64894"/>
                  </a:cubicBezTo>
                  <a:cubicBezTo>
                    <a:pt x="144037" y="58484"/>
                    <a:pt x="153100" y="52073"/>
                    <a:pt x="162384" y="46989"/>
                  </a:cubicBezTo>
                  <a:cubicBezTo>
                    <a:pt x="171226" y="41463"/>
                    <a:pt x="180068" y="36821"/>
                    <a:pt x="188247" y="32842"/>
                  </a:cubicBezTo>
                  <a:cubicBezTo>
                    <a:pt x="196647" y="29084"/>
                    <a:pt x="204162" y="25326"/>
                    <a:pt x="211015" y="22674"/>
                  </a:cubicBezTo>
                  <a:cubicBezTo>
                    <a:pt x="218088" y="19800"/>
                    <a:pt x="224057" y="17811"/>
                    <a:pt x="229141" y="16264"/>
                  </a:cubicBezTo>
                  <a:cubicBezTo>
                    <a:pt x="234225" y="14716"/>
                    <a:pt x="238204" y="13611"/>
                    <a:pt x="240856" y="12948"/>
                  </a:cubicBezTo>
                  <a:cubicBezTo>
                    <a:pt x="243509" y="12285"/>
                    <a:pt x="245056" y="12064"/>
                    <a:pt x="245056" y="12064"/>
                  </a:cubicBezTo>
                  <a:lnTo>
                    <a:pt x="245498" y="12064"/>
                  </a:lnTo>
                  <a:cubicBezTo>
                    <a:pt x="248814" y="11401"/>
                    <a:pt x="251246" y="8085"/>
                    <a:pt x="250361" y="4769"/>
                  </a:cubicBezTo>
                  <a:cubicBezTo>
                    <a:pt x="249698" y="1453"/>
                    <a:pt x="246161" y="-536"/>
                    <a:pt x="242625" y="127"/>
                  </a:cubicBezTo>
                  <a:cubicBezTo>
                    <a:pt x="242404" y="127"/>
                    <a:pt x="242404" y="127"/>
                    <a:pt x="242404" y="127"/>
                  </a:cubicBezTo>
                  <a:cubicBezTo>
                    <a:pt x="242404" y="127"/>
                    <a:pt x="240856" y="569"/>
                    <a:pt x="237762" y="1453"/>
                  </a:cubicBezTo>
                  <a:cubicBezTo>
                    <a:pt x="234667" y="2116"/>
                    <a:pt x="230688" y="3443"/>
                    <a:pt x="225162" y="5211"/>
                  </a:cubicBezTo>
                  <a:cubicBezTo>
                    <a:pt x="219857" y="7201"/>
                    <a:pt x="213446" y="9411"/>
                    <a:pt x="206373" y="12506"/>
                  </a:cubicBezTo>
                  <a:cubicBezTo>
                    <a:pt x="199078" y="15379"/>
                    <a:pt x="191563" y="19579"/>
                    <a:pt x="183163" y="23779"/>
                  </a:cubicBezTo>
                  <a:cubicBezTo>
                    <a:pt x="174984" y="28421"/>
                    <a:pt x="165921" y="33063"/>
                    <a:pt x="157079" y="39032"/>
                  </a:cubicBezTo>
                  <a:cubicBezTo>
                    <a:pt x="147795" y="44558"/>
                    <a:pt x="138732" y="51410"/>
                    <a:pt x="129227" y="58263"/>
                  </a:cubicBezTo>
                  <a:cubicBezTo>
                    <a:pt x="119943" y="65336"/>
                    <a:pt x="110659" y="73073"/>
                    <a:pt x="101375" y="80810"/>
                  </a:cubicBezTo>
                  <a:cubicBezTo>
                    <a:pt x="92533" y="89209"/>
                    <a:pt x="83028" y="97167"/>
                    <a:pt x="74628" y="106230"/>
                  </a:cubicBezTo>
                  <a:cubicBezTo>
                    <a:pt x="66229" y="115293"/>
                    <a:pt x="57166" y="123693"/>
                    <a:pt x="49871" y="133198"/>
                  </a:cubicBezTo>
                  <a:cubicBezTo>
                    <a:pt x="42134" y="142482"/>
                    <a:pt x="33956" y="151103"/>
                    <a:pt x="27545" y="160608"/>
                  </a:cubicBezTo>
                  <a:cubicBezTo>
                    <a:pt x="20472" y="169892"/>
                    <a:pt x="13840" y="178955"/>
                    <a:pt x="7651" y="187355"/>
                  </a:cubicBezTo>
                  <a:close/>
                </a:path>
              </a:pathLst>
            </a:custGeom>
            <a:solidFill>
              <a:srgbClr val="A2523F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154">
              <a:extLst>
                <a:ext uri="{FF2B5EF4-FFF2-40B4-BE49-F238E27FC236}">
                  <a16:creationId xmlns:a16="http://schemas.microsoft.com/office/drawing/2014/main" id="{873EAA4B-1C60-4146-9064-07E73F1F0617}"/>
                </a:ext>
              </a:extLst>
            </p:cNvPr>
            <p:cNvSpPr/>
            <p:nvPr/>
          </p:nvSpPr>
          <p:spPr>
            <a:xfrm>
              <a:off x="2840493" y="6146577"/>
              <a:ext cx="222409" cy="200661"/>
            </a:xfrm>
            <a:custGeom>
              <a:avLst/>
              <a:gdLst>
                <a:gd name="connsiteX0" fmla="*/ 210469 w 222409"/>
                <a:gd name="connsiteY0" fmla="*/ 2449 h 200661"/>
                <a:gd name="connsiteX1" fmla="*/ 219311 w 222409"/>
                <a:gd name="connsiteY1" fmla="*/ 239 h 200661"/>
                <a:gd name="connsiteX2" fmla="*/ 222406 w 222409"/>
                <a:gd name="connsiteY2" fmla="*/ 460 h 200661"/>
                <a:gd name="connsiteX3" fmla="*/ 210911 w 222409"/>
                <a:gd name="connsiteY3" fmla="*/ 6428 h 200661"/>
                <a:gd name="connsiteX4" fmla="*/ 185712 w 222409"/>
                <a:gd name="connsiteY4" fmla="*/ 17038 h 200661"/>
                <a:gd name="connsiteX5" fmla="*/ 159186 w 222409"/>
                <a:gd name="connsiteY5" fmla="*/ 30522 h 200661"/>
                <a:gd name="connsiteX6" fmla="*/ 132439 w 222409"/>
                <a:gd name="connsiteY6" fmla="*/ 47322 h 200661"/>
                <a:gd name="connsiteX7" fmla="*/ 106356 w 222409"/>
                <a:gd name="connsiteY7" fmla="*/ 67216 h 200661"/>
                <a:gd name="connsiteX8" fmla="*/ 82041 w 222409"/>
                <a:gd name="connsiteY8" fmla="*/ 89763 h 200661"/>
                <a:gd name="connsiteX9" fmla="*/ 60378 w 222409"/>
                <a:gd name="connsiteY9" fmla="*/ 114078 h 200661"/>
                <a:gd name="connsiteX10" fmla="*/ 42031 w 222409"/>
                <a:gd name="connsiteY10" fmla="*/ 138173 h 200661"/>
                <a:gd name="connsiteX11" fmla="*/ 27442 w 222409"/>
                <a:gd name="connsiteY11" fmla="*/ 160719 h 200661"/>
                <a:gd name="connsiteX12" fmla="*/ 17053 w 222409"/>
                <a:gd name="connsiteY12" fmla="*/ 179508 h 200661"/>
                <a:gd name="connsiteX13" fmla="*/ 11084 w 222409"/>
                <a:gd name="connsiteY13" fmla="*/ 192108 h 200661"/>
                <a:gd name="connsiteX14" fmla="*/ 9095 w 222409"/>
                <a:gd name="connsiteY14" fmla="*/ 196750 h 200661"/>
                <a:gd name="connsiteX15" fmla="*/ 8874 w 222409"/>
                <a:gd name="connsiteY15" fmla="*/ 197192 h 200661"/>
                <a:gd name="connsiteX16" fmla="*/ 2021 w 222409"/>
                <a:gd name="connsiteY16" fmla="*/ 198961 h 200661"/>
                <a:gd name="connsiteX17" fmla="*/ 916 w 222409"/>
                <a:gd name="connsiteY17" fmla="*/ 186803 h 200661"/>
                <a:gd name="connsiteX18" fmla="*/ 1137 w 222409"/>
                <a:gd name="connsiteY18" fmla="*/ 186582 h 200661"/>
                <a:gd name="connsiteX19" fmla="*/ 3569 w 222409"/>
                <a:gd name="connsiteY19" fmla="*/ 181498 h 200661"/>
                <a:gd name="connsiteX20" fmla="*/ 10200 w 222409"/>
                <a:gd name="connsiteY20" fmla="*/ 168235 h 200661"/>
                <a:gd name="connsiteX21" fmla="*/ 21473 w 222409"/>
                <a:gd name="connsiteY21" fmla="*/ 149225 h 200661"/>
                <a:gd name="connsiteX22" fmla="*/ 36947 w 222409"/>
                <a:gd name="connsiteY22" fmla="*/ 126678 h 200661"/>
                <a:gd name="connsiteX23" fmla="*/ 56178 w 222409"/>
                <a:gd name="connsiteY23" fmla="*/ 103026 h 200661"/>
                <a:gd name="connsiteX24" fmla="*/ 78725 w 222409"/>
                <a:gd name="connsiteY24" fmla="*/ 79595 h 200661"/>
                <a:gd name="connsiteX25" fmla="*/ 103924 w 222409"/>
                <a:gd name="connsiteY25" fmla="*/ 57932 h 200661"/>
                <a:gd name="connsiteX26" fmla="*/ 130671 w 222409"/>
                <a:gd name="connsiteY26" fmla="*/ 39364 h 200661"/>
                <a:gd name="connsiteX27" fmla="*/ 158081 w 222409"/>
                <a:gd name="connsiteY27" fmla="*/ 23891 h 200661"/>
                <a:gd name="connsiteX28" fmla="*/ 185049 w 222409"/>
                <a:gd name="connsiteY28" fmla="*/ 11733 h 200661"/>
                <a:gd name="connsiteX29" fmla="*/ 210469 w 222409"/>
                <a:gd name="connsiteY29" fmla="*/ 2449 h 20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2409" h="200661">
                  <a:moveTo>
                    <a:pt x="210469" y="2449"/>
                  </a:moveTo>
                  <a:cubicBezTo>
                    <a:pt x="213564" y="1565"/>
                    <a:pt x="216438" y="902"/>
                    <a:pt x="219311" y="239"/>
                  </a:cubicBezTo>
                  <a:cubicBezTo>
                    <a:pt x="219311" y="239"/>
                    <a:pt x="222406" y="-424"/>
                    <a:pt x="222406" y="460"/>
                  </a:cubicBezTo>
                  <a:cubicBezTo>
                    <a:pt x="222627" y="3112"/>
                    <a:pt x="213785" y="5323"/>
                    <a:pt x="210911" y="6428"/>
                  </a:cubicBezTo>
                  <a:cubicBezTo>
                    <a:pt x="202954" y="9744"/>
                    <a:pt x="194333" y="13281"/>
                    <a:pt x="185712" y="17038"/>
                  </a:cubicBezTo>
                  <a:cubicBezTo>
                    <a:pt x="176870" y="20133"/>
                    <a:pt x="168249" y="25880"/>
                    <a:pt x="159186" y="30522"/>
                  </a:cubicBezTo>
                  <a:cubicBezTo>
                    <a:pt x="150123" y="34943"/>
                    <a:pt x="141281" y="41796"/>
                    <a:pt x="132439" y="47322"/>
                  </a:cubicBezTo>
                  <a:cubicBezTo>
                    <a:pt x="123376" y="52848"/>
                    <a:pt x="114977" y="60806"/>
                    <a:pt x="106356" y="67216"/>
                  </a:cubicBezTo>
                  <a:cubicBezTo>
                    <a:pt x="97956" y="74511"/>
                    <a:pt x="89777" y="82026"/>
                    <a:pt x="82041" y="89763"/>
                  </a:cubicBezTo>
                  <a:cubicBezTo>
                    <a:pt x="74304" y="97942"/>
                    <a:pt x="67009" y="105457"/>
                    <a:pt x="60378" y="114078"/>
                  </a:cubicBezTo>
                  <a:cubicBezTo>
                    <a:pt x="53525" y="121815"/>
                    <a:pt x="47557" y="130436"/>
                    <a:pt x="42031" y="138173"/>
                  </a:cubicBezTo>
                  <a:cubicBezTo>
                    <a:pt x="36726" y="146351"/>
                    <a:pt x="31642" y="153646"/>
                    <a:pt x="27442" y="160719"/>
                  </a:cubicBezTo>
                  <a:cubicBezTo>
                    <a:pt x="23242" y="167793"/>
                    <a:pt x="19926" y="174203"/>
                    <a:pt x="17053" y="179508"/>
                  </a:cubicBezTo>
                  <a:cubicBezTo>
                    <a:pt x="14400" y="185035"/>
                    <a:pt x="12189" y="189235"/>
                    <a:pt x="11084" y="192108"/>
                  </a:cubicBezTo>
                  <a:cubicBezTo>
                    <a:pt x="9758" y="194982"/>
                    <a:pt x="9095" y="196750"/>
                    <a:pt x="9095" y="196750"/>
                  </a:cubicBezTo>
                  <a:lnTo>
                    <a:pt x="8874" y="197192"/>
                  </a:lnTo>
                  <a:cubicBezTo>
                    <a:pt x="7326" y="200950"/>
                    <a:pt x="4232" y="201834"/>
                    <a:pt x="2021" y="198961"/>
                  </a:cubicBezTo>
                  <a:cubicBezTo>
                    <a:pt x="-189" y="196087"/>
                    <a:pt x="-631" y="190561"/>
                    <a:pt x="916" y="186803"/>
                  </a:cubicBezTo>
                  <a:cubicBezTo>
                    <a:pt x="916" y="186582"/>
                    <a:pt x="1137" y="186582"/>
                    <a:pt x="1137" y="186582"/>
                  </a:cubicBezTo>
                  <a:cubicBezTo>
                    <a:pt x="1137" y="186582"/>
                    <a:pt x="2021" y="184814"/>
                    <a:pt x="3569" y="181498"/>
                  </a:cubicBezTo>
                  <a:cubicBezTo>
                    <a:pt x="5116" y="177961"/>
                    <a:pt x="7326" y="173761"/>
                    <a:pt x="10200" y="168235"/>
                  </a:cubicBezTo>
                  <a:cubicBezTo>
                    <a:pt x="13295" y="162709"/>
                    <a:pt x="16832" y="156077"/>
                    <a:pt x="21473" y="149225"/>
                  </a:cubicBezTo>
                  <a:cubicBezTo>
                    <a:pt x="25894" y="141930"/>
                    <a:pt x="31200" y="134857"/>
                    <a:pt x="36947" y="126678"/>
                  </a:cubicBezTo>
                  <a:cubicBezTo>
                    <a:pt x="42915" y="118941"/>
                    <a:pt x="49104" y="110542"/>
                    <a:pt x="56178" y="103026"/>
                  </a:cubicBezTo>
                  <a:cubicBezTo>
                    <a:pt x="63030" y="94847"/>
                    <a:pt x="70988" y="87553"/>
                    <a:pt x="78725" y="79595"/>
                  </a:cubicBezTo>
                  <a:cubicBezTo>
                    <a:pt x="86683" y="72079"/>
                    <a:pt x="95303" y="65006"/>
                    <a:pt x="103924" y="57932"/>
                  </a:cubicBezTo>
                  <a:cubicBezTo>
                    <a:pt x="112766" y="51964"/>
                    <a:pt x="121608" y="44448"/>
                    <a:pt x="130671" y="39364"/>
                  </a:cubicBezTo>
                  <a:cubicBezTo>
                    <a:pt x="139955" y="34059"/>
                    <a:pt x="148797" y="27870"/>
                    <a:pt x="158081" y="23891"/>
                  </a:cubicBezTo>
                  <a:cubicBezTo>
                    <a:pt x="167365" y="19691"/>
                    <a:pt x="176207" y="14386"/>
                    <a:pt x="185049" y="11733"/>
                  </a:cubicBezTo>
                  <a:cubicBezTo>
                    <a:pt x="193670" y="8417"/>
                    <a:pt x="202291" y="5544"/>
                    <a:pt x="210469" y="2449"/>
                  </a:cubicBezTo>
                  <a:close/>
                </a:path>
              </a:pathLst>
            </a:custGeom>
            <a:solidFill>
              <a:srgbClr val="A2523F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155">
              <a:extLst>
                <a:ext uri="{FF2B5EF4-FFF2-40B4-BE49-F238E27FC236}">
                  <a16:creationId xmlns:a16="http://schemas.microsoft.com/office/drawing/2014/main" id="{941F8A9C-6A3D-4FC5-8C0C-659D5138440F}"/>
                </a:ext>
              </a:extLst>
            </p:cNvPr>
            <p:cNvSpPr/>
            <p:nvPr/>
          </p:nvSpPr>
          <p:spPr>
            <a:xfrm>
              <a:off x="2855020" y="6282155"/>
              <a:ext cx="241035" cy="114082"/>
            </a:xfrm>
            <a:custGeom>
              <a:avLst/>
              <a:gdLst>
                <a:gd name="connsiteX0" fmla="*/ 229099 w 241035"/>
                <a:gd name="connsiteY0" fmla="*/ 1268 h 114082"/>
                <a:gd name="connsiteX1" fmla="*/ 237941 w 241035"/>
                <a:gd name="connsiteY1" fmla="*/ 2594 h 114082"/>
                <a:gd name="connsiteX2" fmla="*/ 241036 w 241035"/>
                <a:gd name="connsiteY2" fmla="*/ 4142 h 114082"/>
                <a:gd name="connsiteX3" fmla="*/ 229099 w 241035"/>
                <a:gd name="connsiteY3" fmla="*/ 5468 h 114082"/>
                <a:gd name="connsiteX4" fmla="*/ 203237 w 241035"/>
                <a:gd name="connsiteY4" fmla="*/ 5910 h 114082"/>
                <a:gd name="connsiteX5" fmla="*/ 175606 w 241035"/>
                <a:gd name="connsiteY5" fmla="*/ 8563 h 114082"/>
                <a:gd name="connsiteX6" fmla="*/ 147312 w 241035"/>
                <a:gd name="connsiteY6" fmla="*/ 14531 h 114082"/>
                <a:gd name="connsiteX7" fmla="*/ 119239 w 241035"/>
                <a:gd name="connsiteY7" fmla="*/ 23594 h 114082"/>
                <a:gd name="connsiteX8" fmla="*/ 92713 w 241035"/>
                <a:gd name="connsiteY8" fmla="*/ 35973 h 114082"/>
                <a:gd name="connsiteX9" fmla="*/ 68619 w 241035"/>
                <a:gd name="connsiteY9" fmla="*/ 51225 h 114082"/>
                <a:gd name="connsiteX10" fmla="*/ 47619 w 241035"/>
                <a:gd name="connsiteY10" fmla="*/ 67361 h 114082"/>
                <a:gd name="connsiteX11" fmla="*/ 30598 w 241035"/>
                <a:gd name="connsiteY11" fmla="*/ 83498 h 114082"/>
                <a:gd name="connsiteX12" fmla="*/ 18220 w 241035"/>
                <a:gd name="connsiteY12" fmla="*/ 97866 h 114082"/>
                <a:gd name="connsiteX13" fmla="*/ 10704 w 241035"/>
                <a:gd name="connsiteY13" fmla="*/ 107813 h 114082"/>
                <a:gd name="connsiteX14" fmla="*/ 8273 w 241035"/>
                <a:gd name="connsiteY14" fmla="*/ 111571 h 114082"/>
                <a:gd name="connsiteX15" fmla="*/ 8052 w 241035"/>
                <a:gd name="connsiteY15" fmla="*/ 112013 h 114082"/>
                <a:gd name="connsiteX16" fmla="*/ 1199 w 241035"/>
                <a:gd name="connsiteY16" fmla="*/ 111129 h 114082"/>
                <a:gd name="connsiteX17" fmla="*/ 1641 w 241035"/>
                <a:gd name="connsiteY17" fmla="*/ 98750 h 114082"/>
                <a:gd name="connsiteX18" fmla="*/ 1862 w 241035"/>
                <a:gd name="connsiteY18" fmla="*/ 98529 h 114082"/>
                <a:gd name="connsiteX19" fmla="*/ 4736 w 241035"/>
                <a:gd name="connsiteY19" fmla="*/ 94550 h 114082"/>
                <a:gd name="connsiteX20" fmla="*/ 12915 w 241035"/>
                <a:gd name="connsiteY20" fmla="*/ 84161 h 114082"/>
                <a:gd name="connsiteX21" fmla="*/ 26177 w 241035"/>
                <a:gd name="connsiteY21" fmla="*/ 70014 h 114082"/>
                <a:gd name="connsiteX22" fmla="*/ 44082 w 241035"/>
                <a:gd name="connsiteY22" fmla="*/ 54099 h 114082"/>
                <a:gd name="connsiteX23" fmla="*/ 65966 w 241035"/>
                <a:gd name="connsiteY23" fmla="*/ 38625 h 114082"/>
                <a:gd name="connsiteX24" fmla="*/ 90944 w 241035"/>
                <a:gd name="connsiteY24" fmla="*/ 24699 h 114082"/>
                <a:gd name="connsiteX25" fmla="*/ 118133 w 241035"/>
                <a:gd name="connsiteY25" fmla="*/ 13426 h 114082"/>
                <a:gd name="connsiteX26" fmla="*/ 146648 w 241035"/>
                <a:gd name="connsiteY26" fmla="*/ 5910 h 114082"/>
                <a:gd name="connsiteX27" fmla="*/ 175385 w 241035"/>
                <a:gd name="connsiteY27" fmla="*/ 1489 h 114082"/>
                <a:gd name="connsiteX28" fmla="*/ 203237 w 241035"/>
                <a:gd name="connsiteY28" fmla="*/ 163 h 114082"/>
                <a:gd name="connsiteX29" fmla="*/ 229099 w 241035"/>
                <a:gd name="connsiteY29" fmla="*/ 1268 h 11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1035" h="114082">
                  <a:moveTo>
                    <a:pt x="229099" y="1268"/>
                  </a:moveTo>
                  <a:cubicBezTo>
                    <a:pt x="232194" y="1710"/>
                    <a:pt x="235068" y="2152"/>
                    <a:pt x="237941" y="2594"/>
                  </a:cubicBezTo>
                  <a:cubicBezTo>
                    <a:pt x="237941" y="2594"/>
                    <a:pt x="241036" y="3258"/>
                    <a:pt x="241036" y="4142"/>
                  </a:cubicBezTo>
                  <a:cubicBezTo>
                    <a:pt x="241036" y="6794"/>
                    <a:pt x="232194" y="5689"/>
                    <a:pt x="229099" y="5468"/>
                  </a:cubicBezTo>
                  <a:cubicBezTo>
                    <a:pt x="220921" y="5468"/>
                    <a:pt x="212079" y="5689"/>
                    <a:pt x="203237" y="5910"/>
                  </a:cubicBezTo>
                  <a:cubicBezTo>
                    <a:pt x="194174" y="5468"/>
                    <a:pt x="185111" y="7678"/>
                    <a:pt x="175606" y="8563"/>
                  </a:cubicBezTo>
                  <a:cubicBezTo>
                    <a:pt x="166101" y="9226"/>
                    <a:pt x="156817" y="12542"/>
                    <a:pt x="147312" y="14531"/>
                  </a:cubicBezTo>
                  <a:cubicBezTo>
                    <a:pt x="137807" y="16520"/>
                    <a:pt x="128523" y="20720"/>
                    <a:pt x="119239" y="23594"/>
                  </a:cubicBezTo>
                  <a:cubicBezTo>
                    <a:pt x="110176" y="27352"/>
                    <a:pt x="101334" y="31552"/>
                    <a:pt x="92713" y="35973"/>
                  </a:cubicBezTo>
                  <a:cubicBezTo>
                    <a:pt x="84313" y="41057"/>
                    <a:pt x="75913" y="45478"/>
                    <a:pt x="68619" y="51225"/>
                  </a:cubicBezTo>
                  <a:cubicBezTo>
                    <a:pt x="61103" y="56088"/>
                    <a:pt x="54030" y="62056"/>
                    <a:pt x="47619" y="67361"/>
                  </a:cubicBezTo>
                  <a:cubicBezTo>
                    <a:pt x="41430" y="73109"/>
                    <a:pt x="35462" y="78414"/>
                    <a:pt x="30598" y="83498"/>
                  </a:cubicBezTo>
                  <a:cubicBezTo>
                    <a:pt x="25514" y="88803"/>
                    <a:pt x="21535" y="93666"/>
                    <a:pt x="18220" y="97866"/>
                  </a:cubicBezTo>
                  <a:cubicBezTo>
                    <a:pt x="14904" y="102066"/>
                    <a:pt x="12251" y="105382"/>
                    <a:pt x="10704" y="107813"/>
                  </a:cubicBezTo>
                  <a:cubicBezTo>
                    <a:pt x="9157" y="110245"/>
                    <a:pt x="8273" y="111571"/>
                    <a:pt x="8273" y="111571"/>
                  </a:cubicBezTo>
                  <a:lnTo>
                    <a:pt x="8052" y="112013"/>
                  </a:lnTo>
                  <a:cubicBezTo>
                    <a:pt x="6062" y="115108"/>
                    <a:pt x="2967" y="114666"/>
                    <a:pt x="1199" y="111129"/>
                  </a:cubicBezTo>
                  <a:cubicBezTo>
                    <a:pt x="-569" y="107592"/>
                    <a:pt x="-348" y="101845"/>
                    <a:pt x="1641" y="98750"/>
                  </a:cubicBezTo>
                  <a:cubicBezTo>
                    <a:pt x="1641" y="98529"/>
                    <a:pt x="1862" y="98529"/>
                    <a:pt x="1862" y="98529"/>
                  </a:cubicBezTo>
                  <a:cubicBezTo>
                    <a:pt x="1862" y="98529"/>
                    <a:pt x="2967" y="97203"/>
                    <a:pt x="4736" y="94550"/>
                  </a:cubicBezTo>
                  <a:cubicBezTo>
                    <a:pt x="6504" y="91677"/>
                    <a:pt x="9378" y="88582"/>
                    <a:pt x="12915" y="84161"/>
                  </a:cubicBezTo>
                  <a:cubicBezTo>
                    <a:pt x="16672" y="79961"/>
                    <a:pt x="20872" y="74877"/>
                    <a:pt x="26177" y="70014"/>
                  </a:cubicBezTo>
                  <a:cubicBezTo>
                    <a:pt x="31483" y="64709"/>
                    <a:pt x="37451" y="59846"/>
                    <a:pt x="44082" y="54099"/>
                  </a:cubicBezTo>
                  <a:cubicBezTo>
                    <a:pt x="50714" y="49014"/>
                    <a:pt x="58008" y="43046"/>
                    <a:pt x="65966" y="38625"/>
                  </a:cubicBezTo>
                  <a:cubicBezTo>
                    <a:pt x="73703" y="33320"/>
                    <a:pt x="82324" y="29341"/>
                    <a:pt x="90944" y="24699"/>
                  </a:cubicBezTo>
                  <a:cubicBezTo>
                    <a:pt x="99786" y="20499"/>
                    <a:pt x="108849" y="16962"/>
                    <a:pt x="118133" y="13426"/>
                  </a:cubicBezTo>
                  <a:cubicBezTo>
                    <a:pt x="127638" y="10994"/>
                    <a:pt x="137143" y="7236"/>
                    <a:pt x="146648" y="5910"/>
                  </a:cubicBezTo>
                  <a:cubicBezTo>
                    <a:pt x="156375" y="4363"/>
                    <a:pt x="165880" y="1710"/>
                    <a:pt x="175385" y="1489"/>
                  </a:cubicBezTo>
                  <a:cubicBezTo>
                    <a:pt x="184890" y="1047"/>
                    <a:pt x="194174" y="-500"/>
                    <a:pt x="203237" y="163"/>
                  </a:cubicBezTo>
                  <a:cubicBezTo>
                    <a:pt x="212079" y="605"/>
                    <a:pt x="220921" y="1047"/>
                    <a:pt x="229099" y="1268"/>
                  </a:cubicBezTo>
                  <a:close/>
                </a:path>
              </a:pathLst>
            </a:custGeom>
            <a:solidFill>
              <a:srgbClr val="A2523F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156">
              <a:extLst>
                <a:ext uri="{FF2B5EF4-FFF2-40B4-BE49-F238E27FC236}">
                  <a16:creationId xmlns:a16="http://schemas.microsoft.com/office/drawing/2014/main" id="{BCDFCC14-BD4E-40A0-B8AD-E5C27DDFB0E2}"/>
                </a:ext>
              </a:extLst>
            </p:cNvPr>
            <p:cNvSpPr/>
            <p:nvPr/>
          </p:nvSpPr>
          <p:spPr>
            <a:xfrm rot="-1800044">
              <a:off x="2628053" y="6146797"/>
              <a:ext cx="60123" cy="83996"/>
            </a:xfrm>
            <a:custGeom>
              <a:avLst/>
              <a:gdLst>
                <a:gd name="connsiteX0" fmla="*/ 60124 w 60123"/>
                <a:gd name="connsiteY0" fmla="*/ 41998 h 83996"/>
                <a:gd name="connsiteX1" fmla="*/ 30062 w 60123"/>
                <a:gd name="connsiteY1" fmla="*/ 83996 h 83996"/>
                <a:gd name="connsiteX2" fmla="*/ 0 w 60123"/>
                <a:gd name="connsiteY2" fmla="*/ 41998 h 83996"/>
                <a:gd name="connsiteX3" fmla="*/ 30062 w 60123"/>
                <a:gd name="connsiteY3" fmla="*/ 0 h 83996"/>
                <a:gd name="connsiteX4" fmla="*/ 60124 w 60123"/>
                <a:gd name="connsiteY4" fmla="*/ 41998 h 8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23" h="83996">
                  <a:moveTo>
                    <a:pt x="60124" y="41998"/>
                  </a:moveTo>
                  <a:cubicBezTo>
                    <a:pt x="60124" y="65193"/>
                    <a:pt x="46664" y="83996"/>
                    <a:pt x="30062" y="83996"/>
                  </a:cubicBezTo>
                  <a:cubicBezTo>
                    <a:pt x="13459" y="83996"/>
                    <a:pt x="0" y="65193"/>
                    <a:pt x="0" y="41998"/>
                  </a:cubicBezTo>
                  <a:cubicBezTo>
                    <a:pt x="0" y="18803"/>
                    <a:pt x="13459" y="0"/>
                    <a:pt x="30062" y="0"/>
                  </a:cubicBezTo>
                  <a:cubicBezTo>
                    <a:pt x="46664" y="0"/>
                    <a:pt x="60124" y="18803"/>
                    <a:pt x="60124" y="41998"/>
                  </a:cubicBezTo>
                  <a:close/>
                </a:path>
              </a:pathLst>
            </a:custGeom>
            <a:solidFill>
              <a:srgbClr val="2D150D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157">
              <a:extLst>
                <a:ext uri="{FF2B5EF4-FFF2-40B4-BE49-F238E27FC236}">
                  <a16:creationId xmlns:a16="http://schemas.microsoft.com/office/drawing/2014/main" id="{BAC8745C-C2BD-4262-A553-54F0BF113102}"/>
                </a:ext>
              </a:extLst>
            </p:cNvPr>
            <p:cNvSpPr/>
            <p:nvPr/>
          </p:nvSpPr>
          <p:spPr>
            <a:xfrm rot="-1800044">
              <a:off x="2386046" y="6268985"/>
              <a:ext cx="67197" cy="83996"/>
            </a:xfrm>
            <a:custGeom>
              <a:avLst/>
              <a:gdLst>
                <a:gd name="connsiteX0" fmla="*/ 67197 w 67197"/>
                <a:gd name="connsiteY0" fmla="*/ 41998 h 83996"/>
                <a:gd name="connsiteX1" fmla="*/ 33599 w 67197"/>
                <a:gd name="connsiteY1" fmla="*/ 83996 h 83996"/>
                <a:gd name="connsiteX2" fmla="*/ 0 w 67197"/>
                <a:gd name="connsiteY2" fmla="*/ 41998 h 83996"/>
                <a:gd name="connsiteX3" fmla="*/ 33599 w 67197"/>
                <a:gd name="connsiteY3" fmla="*/ 0 h 83996"/>
                <a:gd name="connsiteX4" fmla="*/ 67197 w 67197"/>
                <a:gd name="connsiteY4" fmla="*/ 41998 h 8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97" h="83996">
                  <a:moveTo>
                    <a:pt x="67197" y="41998"/>
                  </a:moveTo>
                  <a:cubicBezTo>
                    <a:pt x="67197" y="65193"/>
                    <a:pt x="52154" y="83996"/>
                    <a:pt x="33599" y="83996"/>
                  </a:cubicBezTo>
                  <a:cubicBezTo>
                    <a:pt x="15043" y="83996"/>
                    <a:pt x="0" y="65193"/>
                    <a:pt x="0" y="41998"/>
                  </a:cubicBezTo>
                  <a:cubicBezTo>
                    <a:pt x="0" y="18803"/>
                    <a:pt x="15043" y="0"/>
                    <a:pt x="33599" y="0"/>
                  </a:cubicBezTo>
                  <a:cubicBezTo>
                    <a:pt x="52154" y="0"/>
                    <a:pt x="67197" y="18803"/>
                    <a:pt x="67197" y="41998"/>
                  </a:cubicBezTo>
                  <a:close/>
                </a:path>
              </a:pathLst>
            </a:custGeom>
            <a:solidFill>
              <a:srgbClr val="2D150D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158">
              <a:extLst>
                <a:ext uri="{FF2B5EF4-FFF2-40B4-BE49-F238E27FC236}">
                  <a16:creationId xmlns:a16="http://schemas.microsoft.com/office/drawing/2014/main" id="{F086F36E-9375-4F95-BE1B-18ED29CD4EA4}"/>
                </a:ext>
              </a:extLst>
            </p:cNvPr>
            <p:cNvSpPr/>
            <p:nvPr/>
          </p:nvSpPr>
          <p:spPr>
            <a:xfrm>
              <a:off x="2545057" y="5988241"/>
              <a:ext cx="104482" cy="37441"/>
            </a:xfrm>
            <a:custGeom>
              <a:avLst/>
              <a:gdLst>
                <a:gd name="connsiteX0" fmla="*/ 4569 w 104482"/>
                <a:gd name="connsiteY0" fmla="*/ 31694 h 37441"/>
                <a:gd name="connsiteX1" fmla="*/ 46568 w 104482"/>
                <a:gd name="connsiteY1" fmla="*/ 23736 h 37441"/>
                <a:gd name="connsiteX2" fmla="*/ 70221 w 104482"/>
                <a:gd name="connsiteY2" fmla="*/ 28157 h 37441"/>
                <a:gd name="connsiteX3" fmla="*/ 82157 w 104482"/>
                <a:gd name="connsiteY3" fmla="*/ 31694 h 37441"/>
                <a:gd name="connsiteX4" fmla="*/ 92988 w 104482"/>
                <a:gd name="connsiteY4" fmla="*/ 35451 h 37441"/>
                <a:gd name="connsiteX5" fmla="*/ 90336 w 104482"/>
                <a:gd name="connsiteY5" fmla="*/ 32799 h 37441"/>
                <a:gd name="connsiteX6" fmla="*/ 90778 w 104482"/>
                <a:gd name="connsiteY6" fmla="*/ 33462 h 37441"/>
                <a:gd name="connsiteX7" fmla="*/ 90778 w 104482"/>
                <a:gd name="connsiteY7" fmla="*/ 25946 h 37441"/>
                <a:gd name="connsiteX8" fmla="*/ 90557 w 104482"/>
                <a:gd name="connsiteY8" fmla="*/ 26388 h 37441"/>
                <a:gd name="connsiteX9" fmla="*/ 94978 w 104482"/>
                <a:gd name="connsiteY9" fmla="*/ 23073 h 37441"/>
                <a:gd name="connsiteX10" fmla="*/ 94315 w 104482"/>
                <a:gd name="connsiteY10" fmla="*/ 23294 h 37441"/>
                <a:gd name="connsiteX11" fmla="*/ 98294 w 104482"/>
                <a:gd name="connsiteY11" fmla="*/ 23294 h 37441"/>
                <a:gd name="connsiteX12" fmla="*/ 97852 w 104482"/>
                <a:gd name="connsiteY12" fmla="*/ 23073 h 37441"/>
                <a:gd name="connsiteX13" fmla="*/ 102936 w 104482"/>
                <a:gd name="connsiteY13" fmla="*/ 28157 h 37441"/>
                <a:gd name="connsiteX14" fmla="*/ 92325 w 104482"/>
                <a:gd name="connsiteY14" fmla="*/ 16220 h 37441"/>
                <a:gd name="connsiteX15" fmla="*/ 81052 w 104482"/>
                <a:gd name="connsiteY15" fmla="*/ 7157 h 37441"/>
                <a:gd name="connsiteX16" fmla="*/ 48558 w 104482"/>
                <a:gd name="connsiteY16" fmla="*/ 526 h 37441"/>
                <a:gd name="connsiteX17" fmla="*/ 19822 w 104482"/>
                <a:gd name="connsiteY17" fmla="*/ 9147 h 37441"/>
                <a:gd name="connsiteX18" fmla="*/ 812 w 104482"/>
                <a:gd name="connsiteY18" fmla="*/ 27052 h 37441"/>
                <a:gd name="connsiteX19" fmla="*/ 5454 w 104482"/>
                <a:gd name="connsiteY19" fmla="*/ 30588 h 37441"/>
                <a:gd name="connsiteX20" fmla="*/ 47011 w 104482"/>
                <a:gd name="connsiteY20" fmla="*/ 15557 h 37441"/>
                <a:gd name="connsiteX21" fmla="*/ 71768 w 104482"/>
                <a:gd name="connsiteY21" fmla="*/ 19315 h 37441"/>
                <a:gd name="connsiteX22" fmla="*/ 90557 w 104482"/>
                <a:gd name="connsiteY22" fmla="*/ 35009 h 37441"/>
                <a:gd name="connsiteX23" fmla="*/ 88567 w 104482"/>
                <a:gd name="connsiteY23" fmla="*/ 31694 h 37441"/>
                <a:gd name="connsiteX24" fmla="*/ 88789 w 104482"/>
                <a:gd name="connsiteY24" fmla="*/ 32136 h 37441"/>
                <a:gd name="connsiteX25" fmla="*/ 93873 w 104482"/>
                <a:gd name="connsiteY25" fmla="*/ 37220 h 37441"/>
                <a:gd name="connsiteX26" fmla="*/ 104483 w 104482"/>
                <a:gd name="connsiteY26" fmla="*/ 29483 h 37441"/>
                <a:gd name="connsiteX27" fmla="*/ 93873 w 104482"/>
                <a:gd name="connsiteY27" fmla="*/ 19757 h 37441"/>
                <a:gd name="connsiteX28" fmla="*/ 59831 w 104482"/>
                <a:gd name="connsiteY28" fmla="*/ 11136 h 37441"/>
                <a:gd name="connsiteX29" fmla="*/ 1254 w 104482"/>
                <a:gd name="connsiteY29" fmla="*/ 25283 h 37441"/>
                <a:gd name="connsiteX30" fmla="*/ 4569 w 104482"/>
                <a:gd name="connsiteY30" fmla="*/ 31694 h 3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4482" h="37441">
                  <a:moveTo>
                    <a:pt x="4569" y="31694"/>
                  </a:moveTo>
                  <a:cubicBezTo>
                    <a:pt x="18495" y="26609"/>
                    <a:pt x="31537" y="22631"/>
                    <a:pt x="46568" y="23736"/>
                  </a:cubicBezTo>
                  <a:cubicBezTo>
                    <a:pt x="54526" y="24399"/>
                    <a:pt x="62484" y="25946"/>
                    <a:pt x="70221" y="28157"/>
                  </a:cubicBezTo>
                  <a:cubicBezTo>
                    <a:pt x="74199" y="29262"/>
                    <a:pt x="78178" y="30367"/>
                    <a:pt x="82157" y="31694"/>
                  </a:cubicBezTo>
                  <a:cubicBezTo>
                    <a:pt x="85473" y="32799"/>
                    <a:pt x="90557" y="33683"/>
                    <a:pt x="92988" y="35451"/>
                  </a:cubicBezTo>
                  <a:cubicBezTo>
                    <a:pt x="92104" y="34567"/>
                    <a:pt x="91220" y="33683"/>
                    <a:pt x="90336" y="32799"/>
                  </a:cubicBezTo>
                  <a:cubicBezTo>
                    <a:pt x="90557" y="33020"/>
                    <a:pt x="90557" y="33241"/>
                    <a:pt x="90778" y="33462"/>
                  </a:cubicBezTo>
                  <a:cubicBezTo>
                    <a:pt x="90778" y="31030"/>
                    <a:pt x="90778" y="28599"/>
                    <a:pt x="90778" y="25946"/>
                  </a:cubicBezTo>
                  <a:cubicBezTo>
                    <a:pt x="90778" y="26167"/>
                    <a:pt x="90557" y="26388"/>
                    <a:pt x="90557" y="26388"/>
                  </a:cubicBezTo>
                  <a:cubicBezTo>
                    <a:pt x="92104" y="25283"/>
                    <a:pt x="93431" y="24178"/>
                    <a:pt x="94978" y="23073"/>
                  </a:cubicBezTo>
                  <a:cubicBezTo>
                    <a:pt x="94757" y="23073"/>
                    <a:pt x="94536" y="23294"/>
                    <a:pt x="94315" y="23294"/>
                  </a:cubicBezTo>
                  <a:cubicBezTo>
                    <a:pt x="95641" y="23294"/>
                    <a:pt x="96967" y="23294"/>
                    <a:pt x="98294" y="23294"/>
                  </a:cubicBezTo>
                  <a:cubicBezTo>
                    <a:pt x="98073" y="23294"/>
                    <a:pt x="97852" y="23294"/>
                    <a:pt x="97852" y="23073"/>
                  </a:cubicBezTo>
                  <a:cubicBezTo>
                    <a:pt x="99620" y="24841"/>
                    <a:pt x="101388" y="26609"/>
                    <a:pt x="102936" y="28157"/>
                  </a:cubicBezTo>
                  <a:cubicBezTo>
                    <a:pt x="101830" y="23515"/>
                    <a:pt x="95862" y="19315"/>
                    <a:pt x="92325" y="16220"/>
                  </a:cubicBezTo>
                  <a:cubicBezTo>
                    <a:pt x="88789" y="12904"/>
                    <a:pt x="85031" y="9810"/>
                    <a:pt x="81052" y="7157"/>
                  </a:cubicBezTo>
                  <a:cubicBezTo>
                    <a:pt x="71105" y="747"/>
                    <a:pt x="60052" y="-1022"/>
                    <a:pt x="48558" y="526"/>
                  </a:cubicBezTo>
                  <a:cubicBezTo>
                    <a:pt x="38611" y="1852"/>
                    <a:pt x="28664" y="4284"/>
                    <a:pt x="19822" y="9147"/>
                  </a:cubicBezTo>
                  <a:cubicBezTo>
                    <a:pt x="12306" y="13347"/>
                    <a:pt x="4127" y="18652"/>
                    <a:pt x="812" y="27052"/>
                  </a:cubicBezTo>
                  <a:cubicBezTo>
                    <a:pt x="-294" y="29483"/>
                    <a:pt x="3243" y="31915"/>
                    <a:pt x="5454" y="30588"/>
                  </a:cubicBezTo>
                  <a:cubicBezTo>
                    <a:pt x="17611" y="21967"/>
                    <a:pt x="32200" y="17104"/>
                    <a:pt x="47011" y="15557"/>
                  </a:cubicBezTo>
                  <a:cubicBezTo>
                    <a:pt x="55631" y="14673"/>
                    <a:pt x="64031" y="14894"/>
                    <a:pt x="71768" y="19315"/>
                  </a:cubicBezTo>
                  <a:cubicBezTo>
                    <a:pt x="78841" y="23294"/>
                    <a:pt x="84589" y="29483"/>
                    <a:pt x="90557" y="35009"/>
                  </a:cubicBezTo>
                  <a:cubicBezTo>
                    <a:pt x="89894" y="33904"/>
                    <a:pt x="89231" y="32799"/>
                    <a:pt x="88567" y="31694"/>
                  </a:cubicBezTo>
                  <a:cubicBezTo>
                    <a:pt x="88567" y="31915"/>
                    <a:pt x="88567" y="31915"/>
                    <a:pt x="88789" y="32136"/>
                  </a:cubicBezTo>
                  <a:cubicBezTo>
                    <a:pt x="89452" y="34567"/>
                    <a:pt x="91441" y="36778"/>
                    <a:pt x="93873" y="37220"/>
                  </a:cubicBezTo>
                  <a:cubicBezTo>
                    <a:pt x="98957" y="38325"/>
                    <a:pt x="104483" y="35230"/>
                    <a:pt x="104483" y="29483"/>
                  </a:cubicBezTo>
                  <a:cubicBezTo>
                    <a:pt x="104483" y="23294"/>
                    <a:pt x="98736" y="21304"/>
                    <a:pt x="93873" y="19757"/>
                  </a:cubicBezTo>
                  <a:cubicBezTo>
                    <a:pt x="82599" y="16220"/>
                    <a:pt x="71326" y="12683"/>
                    <a:pt x="59831" y="11136"/>
                  </a:cubicBezTo>
                  <a:cubicBezTo>
                    <a:pt x="40821" y="8484"/>
                    <a:pt x="14517" y="8926"/>
                    <a:pt x="1254" y="25283"/>
                  </a:cubicBezTo>
                  <a:cubicBezTo>
                    <a:pt x="-1399" y="27936"/>
                    <a:pt x="370" y="33241"/>
                    <a:pt x="4569" y="31694"/>
                  </a:cubicBezTo>
                  <a:close/>
                </a:path>
              </a:pathLst>
            </a:custGeom>
            <a:solidFill>
              <a:srgbClr val="5D1D19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159">
              <a:extLst>
                <a:ext uri="{FF2B5EF4-FFF2-40B4-BE49-F238E27FC236}">
                  <a16:creationId xmlns:a16="http://schemas.microsoft.com/office/drawing/2014/main" id="{5DC50ED8-22F0-4C6C-8442-E6BF0DD14569}"/>
                </a:ext>
              </a:extLst>
            </p:cNvPr>
            <p:cNvSpPr/>
            <p:nvPr/>
          </p:nvSpPr>
          <p:spPr>
            <a:xfrm>
              <a:off x="2220661" y="6092626"/>
              <a:ext cx="62136" cy="54874"/>
            </a:xfrm>
            <a:custGeom>
              <a:avLst/>
              <a:gdLst>
                <a:gd name="connsiteX0" fmla="*/ 7783 w 62136"/>
                <a:gd name="connsiteY0" fmla="*/ 54853 h 54874"/>
                <a:gd name="connsiteX1" fmla="*/ 15962 w 62136"/>
                <a:gd name="connsiteY1" fmla="*/ 50432 h 54874"/>
                <a:gd name="connsiteX2" fmla="*/ 21267 w 62136"/>
                <a:gd name="connsiteY2" fmla="*/ 44464 h 54874"/>
                <a:gd name="connsiteX3" fmla="*/ 32762 w 62136"/>
                <a:gd name="connsiteY3" fmla="*/ 32970 h 54874"/>
                <a:gd name="connsiteX4" fmla="*/ 44256 w 62136"/>
                <a:gd name="connsiteY4" fmla="*/ 23686 h 54874"/>
                <a:gd name="connsiteX5" fmla="*/ 58403 w 62136"/>
                <a:gd name="connsiteY5" fmla="*/ 14844 h 54874"/>
                <a:gd name="connsiteX6" fmla="*/ 61056 w 62136"/>
                <a:gd name="connsiteY6" fmla="*/ 4454 h 54874"/>
                <a:gd name="connsiteX7" fmla="*/ 48235 w 62136"/>
                <a:gd name="connsiteY7" fmla="*/ 697 h 54874"/>
                <a:gd name="connsiteX8" fmla="*/ 45140 w 62136"/>
                <a:gd name="connsiteY8" fmla="*/ 1139 h 54874"/>
                <a:gd name="connsiteX9" fmla="*/ 42709 w 62136"/>
                <a:gd name="connsiteY9" fmla="*/ 1802 h 54874"/>
                <a:gd name="connsiteX10" fmla="*/ 36077 w 62136"/>
                <a:gd name="connsiteY10" fmla="*/ 4454 h 54874"/>
                <a:gd name="connsiteX11" fmla="*/ 16846 w 62136"/>
                <a:gd name="connsiteY11" fmla="*/ 15286 h 54874"/>
                <a:gd name="connsiteX12" fmla="*/ 1815 w 62136"/>
                <a:gd name="connsiteY12" fmla="*/ 32306 h 54874"/>
                <a:gd name="connsiteX13" fmla="*/ 5794 w 62136"/>
                <a:gd name="connsiteY13" fmla="*/ 53969 h 54874"/>
                <a:gd name="connsiteX14" fmla="*/ 11983 w 62136"/>
                <a:gd name="connsiteY14" fmla="*/ 51538 h 54874"/>
                <a:gd name="connsiteX15" fmla="*/ 11983 w 62136"/>
                <a:gd name="connsiteY15" fmla="*/ 43359 h 54874"/>
                <a:gd name="connsiteX16" fmla="*/ 12646 w 62136"/>
                <a:gd name="connsiteY16" fmla="*/ 40485 h 54874"/>
                <a:gd name="connsiteX17" fmla="*/ 12867 w 62136"/>
                <a:gd name="connsiteY17" fmla="*/ 39822 h 54874"/>
                <a:gd name="connsiteX18" fmla="*/ 13531 w 62136"/>
                <a:gd name="connsiteY18" fmla="*/ 38275 h 54874"/>
                <a:gd name="connsiteX19" fmla="*/ 23920 w 62136"/>
                <a:gd name="connsiteY19" fmla="*/ 27664 h 54874"/>
                <a:gd name="connsiteX20" fmla="*/ 39393 w 62136"/>
                <a:gd name="connsiteY20" fmla="*/ 19707 h 54874"/>
                <a:gd name="connsiteX21" fmla="*/ 47130 w 62136"/>
                <a:gd name="connsiteY21" fmla="*/ 16612 h 54874"/>
                <a:gd name="connsiteX22" fmla="*/ 51772 w 62136"/>
                <a:gd name="connsiteY22" fmla="*/ 15728 h 54874"/>
                <a:gd name="connsiteX23" fmla="*/ 53540 w 62136"/>
                <a:gd name="connsiteY23" fmla="*/ 15286 h 54874"/>
                <a:gd name="connsiteX24" fmla="*/ 50446 w 62136"/>
                <a:gd name="connsiteY24" fmla="*/ 14623 h 54874"/>
                <a:gd name="connsiteX25" fmla="*/ 47793 w 62136"/>
                <a:gd name="connsiteY25" fmla="*/ 11970 h 54874"/>
                <a:gd name="connsiteX26" fmla="*/ 48014 w 62136"/>
                <a:gd name="connsiteY26" fmla="*/ 12412 h 54874"/>
                <a:gd name="connsiteX27" fmla="*/ 50667 w 62136"/>
                <a:gd name="connsiteY27" fmla="*/ 2023 h 54874"/>
                <a:gd name="connsiteX28" fmla="*/ 22815 w 62136"/>
                <a:gd name="connsiteY28" fmla="*/ 22580 h 54874"/>
                <a:gd name="connsiteX29" fmla="*/ 11541 w 62136"/>
                <a:gd name="connsiteY29" fmla="*/ 34738 h 54874"/>
                <a:gd name="connsiteX30" fmla="*/ 5794 w 62136"/>
                <a:gd name="connsiteY30" fmla="*/ 42254 h 54874"/>
                <a:gd name="connsiteX31" fmla="*/ 3583 w 62136"/>
                <a:gd name="connsiteY31" fmla="*/ 51759 h 54874"/>
                <a:gd name="connsiteX32" fmla="*/ 7783 w 62136"/>
                <a:gd name="connsiteY32" fmla="*/ 54853 h 5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2136" h="54874">
                  <a:moveTo>
                    <a:pt x="7783" y="54853"/>
                  </a:moveTo>
                  <a:cubicBezTo>
                    <a:pt x="11541" y="54632"/>
                    <a:pt x="13752" y="53306"/>
                    <a:pt x="15962" y="50432"/>
                  </a:cubicBezTo>
                  <a:cubicBezTo>
                    <a:pt x="17730" y="48443"/>
                    <a:pt x="19499" y="46232"/>
                    <a:pt x="21267" y="44464"/>
                  </a:cubicBezTo>
                  <a:cubicBezTo>
                    <a:pt x="25025" y="40485"/>
                    <a:pt x="28783" y="36727"/>
                    <a:pt x="32762" y="32970"/>
                  </a:cubicBezTo>
                  <a:cubicBezTo>
                    <a:pt x="36741" y="29212"/>
                    <a:pt x="40277" y="26559"/>
                    <a:pt x="44256" y="23686"/>
                  </a:cubicBezTo>
                  <a:cubicBezTo>
                    <a:pt x="48677" y="20370"/>
                    <a:pt x="53540" y="17496"/>
                    <a:pt x="58403" y="14844"/>
                  </a:cubicBezTo>
                  <a:cubicBezTo>
                    <a:pt x="61940" y="12854"/>
                    <a:pt x="63266" y="7770"/>
                    <a:pt x="61056" y="4454"/>
                  </a:cubicBezTo>
                  <a:cubicBezTo>
                    <a:pt x="57961" y="-409"/>
                    <a:pt x="53098" y="-630"/>
                    <a:pt x="48235" y="697"/>
                  </a:cubicBezTo>
                  <a:cubicBezTo>
                    <a:pt x="50446" y="33"/>
                    <a:pt x="45582" y="1139"/>
                    <a:pt x="45140" y="1139"/>
                  </a:cubicBezTo>
                  <a:cubicBezTo>
                    <a:pt x="44256" y="1360"/>
                    <a:pt x="43593" y="1581"/>
                    <a:pt x="42709" y="1802"/>
                  </a:cubicBezTo>
                  <a:cubicBezTo>
                    <a:pt x="40498" y="2465"/>
                    <a:pt x="38288" y="3349"/>
                    <a:pt x="36077" y="4454"/>
                  </a:cubicBezTo>
                  <a:cubicBezTo>
                    <a:pt x="29446" y="7328"/>
                    <a:pt x="22815" y="10865"/>
                    <a:pt x="16846" y="15286"/>
                  </a:cubicBezTo>
                  <a:cubicBezTo>
                    <a:pt x="10657" y="19707"/>
                    <a:pt x="4910" y="25233"/>
                    <a:pt x="1815" y="32306"/>
                  </a:cubicBezTo>
                  <a:cubicBezTo>
                    <a:pt x="-1059" y="38717"/>
                    <a:pt x="-1059" y="49990"/>
                    <a:pt x="5794" y="53969"/>
                  </a:cubicBezTo>
                  <a:cubicBezTo>
                    <a:pt x="8004" y="55295"/>
                    <a:pt x="11541" y="54190"/>
                    <a:pt x="11983" y="51538"/>
                  </a:cubicBezTo>
                  <a:cubicBezTo>
                    <a:pt x="12425" y="48885"/>
                    <a:pt x="11762" y="46232"/>
                    <a:pt x="11983" y="43359"/>
                  </a:cubicBezTo>
                  <a:cubicBezTo>
                    <a:pt x="11983" y="42696"/>
                    <a:pt x="12204" y="41590"/>
                    <a:pt x="12646" y="40485"/>
                  </a:cubicBezTo>
                  <a:cubicBezTo>
                    <a:pt x="12425" y="41369"/>
                    <a:pt x="12867" y="40264"/>
                    <a:pt x="12867" y="39822"/>
                  </a:cubicBezTo>
                  <a:cubicBezTo>
                    <a:pt x="13088" y="39380"/>
                    <a:pt x="13310" y="38717"/>
                    <a:pt x="13531" y="38275"/>
                  </a:cubicBezTo>
                  <a:cubicBezTo>
                    <a:pt x="15962" y="33854"/>
                    <a:pt x="19941" y="30317"/>
                    <a:pt x="23920" y="27664"/>
                  </a:cubicBezTo>
                  <a:cubicBezTo>
                    <a:pt x="28783" y="24570"/>
                    <a:pt x="34088" y="22138"/>
                    <a:pt x="39393" y="19707"/>
                  </a:cubicBezTo>
                  <a:cubicBezTo>
                    <a:pt x="42488" y="18380"/>
                    <a:pt x="44035" y="17496"/>
                    <a:pt x="47130" y="16612"/>
                  </a:cubicBezTo>
                  <a:cubicBezTo>
                    <a:pt x="48677" y="16170"/>
                    <a:pt x="50224" y="15949"/>
                    <a:pt x="51772" y="15728"/>
                  </a:cubicBezTo>
                  <a:cubicBezTo>
                    <a:pt x="52435" y="15728"/>
                    <a:pt x="52877" y="15507"/>
                    <a:pt x="53540" y="15286"/>
                  </a:cubicBezTo>
                  <a:cubicBezTo>
                    <a:pt x="56414" y="14623"/>
                    <a:pt x="52877" y="16170"/>
                    <a:pt x="50446" y="14623"/>
                  </a:cubicBezTo>
                  <a:cubicBezTo>
                    <a:pt x="49561" y="13738"/>
                    <a:pt x="48677" y="12854"/>
                    <a:pt x="47793" y="11970"/>
                  </a:cubicBezTo>
                  <a:cubicBezTo>
                    <a:pt x="47793" y="12191"/>
                    <a:pt x="48014" y="12191"/>
                    <a:pt x="48014" y="12412"/>
                  </a:cubicBezTo>
                  <a:cubicBezTo>
                    <a:pt x="48898" y="8875"/>
                    <a:pt x="49782" y="5560"/>
                    <a:pt x="50667" y="2023"/>
                  </a:cubicBezTo>
                  <a:cubicBezTo>
                    <a:pt x="40719" y="7770"/>
                    <a:pt x="31214" y="14623"/>
                    <a:pt x="22815" y="22580"/>
                  </a:cubicBezTo>
                  <a:cubicBezTo>
                    <a:pt x="18836" y="26338"/>
                    <a:pt x="14857" y="30317"/>
                    <a:pt x="11541" y="34738"/>
                  </a:cubicBezTo>
                  <a:cubicBezTo>
                    <a:pt x="9552" y="37169"/>
                    <a:pt x="7562" y="39822"/>
                    <a:pt x="5794" y="42254"/>
                  </a:cubicBezTo>
                  <a:cubicBezTo>
                    <a:pt x="3583" y="45348"/>
                    <a:pt x="2478" y="48001"/>
                    <a:pt x="3583" y="51759"/>
                  </a:cubicBezTo>
                  <a:cubicBezTo>
                    <a:pt x="3804" y="53527"/>
                    <a:pt x="5794" y="55074"/>
                    <a:pt x="7783" y="54853"/>
                  </a:cubicBezTo>
                  <a:close/>
                </a:path>
              </a:pathLst>
            </a:custGeom>
            <a:solidFill>
              <a:srgbClr val="5D1D19"/>
            </a:solidFill>
            <a:ln w="22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77" name="รูปภาพ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26" y="3780185"/>
            <a:ext cx="1425123" cy="2952328"/>
          </a:xfrm>
          <a:prstGeom prst="rect">
            <a:avLst/>
          </a:prstGeom>
        </p:spPr>
      </p:pic>
      <p:pic>
        <p:nvPicPr>
          <p:cNvPr id="78" name="รูปภาพ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42" y="3802648"/>
            <a:ext cx="1425123" cy="2952328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683568" y="699258"/>
            <a:ext cx="7920880" cy="3046988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คุณธรรม จริยธรรม</a:t>
            </a:r>
          </a:p>
          <a:p>
            <a:pPr algn="ctr">
              <a:defRPr/>
            </a:pPr>
            <a:r>
              <a:rPr lang="th-TH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ผู้บริหารท้องถิ่น สมาชิกสภาท้องถิ่น และพนักงานส่วนท้องถิ่น</a:t>
            </a:r>
          </a:p>
        </p:txBody>
      </p:sp>
    </p:spTree>
    <p:extLst>
      <p:ext uri="{BB962C8B-B14F-4D97-AF65-F5344CB8AC3E}">
        <p14:creationId xmlns:p14="http://schemas.microsoft.com/office/powerpoint/2010/main" val="90214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 rot="5400000">
            <a:off x="1500188" y="3500438"/>
            <a:ext cx="6286500" cy="0"/>
          </a:xfrm>
          <a:prstGeom prst="line">
            <a:avLst/>
          </a:prstGeom>
          <a:ln w="571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4"/>
          <p:cNvSpPr/>
          <p:nvPr/>
        </p:nvSpPr>
        <p:spPr>
          <a:xfrm>
            <a:off x="251520" y="428604"/>
            <a:ext cx="4104456" cy="19202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thaiDist" defTabSz="711200">
              <a:spcAft>
                <a:spcPct val="35000"/>
              </a:spcAft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4. </a:t>
            </a:r>
            <a:r>
              <a:rPr lang="th-TH" sz="2400" b="1" u="sng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ละเว้น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  <a:sym typeface="Wingdings" pitchFamily="2" charset="2"/>
              </a:rPr>
              <a:t>จากการ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แสวงประโยชน์ที่มิชอบ      โดยอาศัยตำแหน่งหน้าที่ ไม่กระทำการขัดกันระหว่างประโยชน์ส่วนตน และส่วนรวม</a:t>
            </a:r>
          </a:p>
        </p:txBody>
      </p:sp>
      <p:sp>
        <p:nvSpPr>
          <p:cNvPr id="38930" name="Text Box 50"/>
          <p:cNvSpPr txBox="1">
            <a:spLocks noChangeArrowheads="1"/>
          </p:cNvSpPr>
          <p:nvPr/>
        </p:nvSpPr>
        <p:spPr bwMode="auto">
          <a:xfrm>
            <a:off x="515338" y="2681906"/>
            <a:ext cx="37861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ไม่เรียก รับ หรือยอมรับ ของขวัญ ประโยชน์อื่นใด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8940" name="Text Box 56"/>
          <p:cNvSpPr txBox="1">
            <a:spLocks noChangeArrowheads="1"/>
          </p:cNvSpPr>
          <p:nvPr/>
        </p:nvSpPr>
        <p:spPr bwMode="auto">
          <a:xfrm>
            <a:off x="507686" y="3933056"/>
            <a:ext cx="378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ไม่ใช่ตำแหน่งให้คุณ ให้โทษเพราะมีอคติ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8935" name="Text Box 62"/>
          <p:cNvSpPr txBox="1">
            <a:spLocks noChangeArrowheads="1"/>
          </p:cNvSpPr>
          <p:nvPr/>
        </p:nvSpPr>
        <p:spPr bwMode="auto">
          <a:xfrm>
            <a:off x="500034" y="4857760"/>
            <a:ext cx="3495902" cy="830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ไม่เสนอ อนุมัติโครงการ อันตนเอง</a:t>
            </a:r>
          </a:p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หรือผู้อื่น จะได้ผลประโยชน์อันมิควรได้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8" name="Rounded Rectangle 4"/>
          <p:cNvSpPr/>
          <p:nvPr/>
        </p:nvSpPr>
        <p:spPr>
          <a:xfrm>
            <a:off x="5004048" y="357188"/>
            <a:ext cx="3888432" cy="9115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ผลประโยชน์ทับซ้อน </a:t>
            </a:r>
            <a:b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(Conflict of Interest)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788024" y="1484784"/>
            <a:ext cx="208823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ผลประโยชน์</a:t>
            </a:r>
            <a:b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ส่วนตน</a:t>
            </a:r>
          </a:p>
        </p:txBody>
      </p:sp>
      <p:sp>
        <p:nvSpPr>
          <p:cNvPr id="50" name="Oval 49"/>
          <p:cNvSpPr/>
          <p:nvPr/>
        </p:nvSpPr>
        <p:spPr>
          <a:xfrm>
            <a:off x="6948264" y="1484784"/>
            <a:ext cx="208823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ผลประโยชน์</a:t>
            </a:r>
            <a:b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ส่วนรวม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516216" y="1484784"/>
            <a:ext cx="720080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ขัดแย้ง</a:t>
            </a:r>
          </a:p>
        </p:txBody>
      </p:sp>
      <p:cxnSp>
        <p:nvCxnSpPr>
          <p:cNvPr id="52" name="Straight Connector 51"/>
          <p:cNvCxnSpPr>
            <a:stCxn id="51" idx="2"/>
          </p:cNvCxnSpPr>
          <p:nvPr/>
        </p:nvCxnSpPr>
        <p:spPr>
          <a:xfrm>
            <a:off x="6876256" y="2132856"/>
            <a:ext cx="0" cy="1008112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724128" y="2780928"/>
            <a:ext cx="2268252" cy="792088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ต้องเลือกเอา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อย่างใดอย่างหนึ่ง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220072" y="3933055"/>
            <a:ext cx="3456384" cy="17555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ทำให้ตัดสินใจได้ยาก</a:t>
            </a:r>
            <a:b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ที่จะปฏิบัติหน้าที่ให้เกิดความเป็นธรรม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และปราศจากอคติ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6876256" y="3573016"/>
            <a:ext cx="0" cy="36004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 rot="5400000">
            <a:off x="1500188" y="3500438"/>
            <a:ext cx="6286500" cy="0"/>
          </a:xfrm>
          <a:prstGeom prst="line">
            <a:avLst/>
          </a:prstGeom>
          <a:ln w="571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320984" y="428604"/>
            <a:ext cx="3818968" cy="14637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69" name="Rectangle 68"/>
          <p:cNvSpPr/>
          <p:nvPr/>
        </p:nvSpPr>
        <p:spPr>
          <a:xfrm>
            <a:off x="-55532" y="6834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5. เคารพและปฏิบัติตาม</a:t>
            </a:r>
            <a:br>
              <a:rPr lang="th-TH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รัฐธรรมนูญและกฎหมาย</a:t>
            </a:r>
          </a:p>
        </p:txBody>
      </p:sp>
      <p:sp>
        <p:nvSpPr>
          <p:cNvPr id="70" name="Rounded Rectangle 4"/>
          <p:cNvSpPr/>
          <p:nvPr/>
        </p:nvSpPr>
        <p:spPr>
          <a:xfrm>
            <a:off x="4857752" y="428604"/>
            <a:ext cx="4045096" cy="15001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6. ปฏิบัติหน้าที่ด้วยความเที่ยงธรรม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เป็นกลางทางการเมือง ให้บริการที่ดี 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และไม่เลือกปฏิบัติโดยไม่เป็นธรรม</a:t>
            </a:r>
          </a:p>
        </p:txBody>
      </p:sp>
      <p:sp>
        <p:nvSpPr>
          <p:cNvPr id="40972" name="Text Box 50"/>
          <p:cNvSpPr txBox="1">
            <a:spLocks noChangeArrowheads="1"/>
          </p:cNvSpPr>
          <p:nvPr/>
        </p:nvSpPr>
        <p:spPr bwMode="auto">
          <a:xfrm>
            <a:off x="357158" y="2038641"/>
            <a:ext cx="42862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ไม่ละเมิดรัฐธรรมนูญ กฎหมาย กฎ ข้อบังคับ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1027" name="Text Box 56"/>
          <p:cNvSpPr txBox="1">
            <a:spLocks noChangeArrowheads="1"/>
          </p:cNvSpPr>
          <p:nvPr/>
        </p:nvSpPr>
        <p:spPr bwMode="auto">
          <a:xfrm>
            <a:off x="385727" y="2660772"/>
            <a:ext cx="4185955" cy="8315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กรณีที่เห็นว่าคำสั่งผู้บังคับบัญชา ไม่ชอบด้วยกฎหมาย กฎ ให้ทักท้วง ด้วยลายลักษณ์อักษร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1022" name="Text Box 62"/>
          <p:cNvSpPr txBox="1">
            <a:spLocks noChangeArrowheads="1"/>
          </p:cNvSpPr>
          <p:nvPr/>
        </p:nvSpPr>
        <p:spPr bwMode="auto">
          <a:xfrm>
            <a:off x="357158" y="3597767"/>
            <a:ext cx="3964618" cy="8313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ไม่เลี่ยง / ใช้ช่องว่างของกฎหมาย</a:t>
            </a:r>
          </a:p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เพื่อประโยชน์ของตนเองและผู้อื่น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0977" name="Text Box 50"/>
          <p:cNvSpPr txBox="1">
            <a:spLocks noChangeArrowheads="1"/>
          </p:cNvSpPr>
          <p:nvPr/>
        </p:nvSpPr>
        <p:spPr bwMode="auto">
          <a:xfrm>
            <a:off x="357158" y="4538971"/>
            <a:ext cx="378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4.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เกิดความผิดพลาดต้องรีบแก้ไข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1015" name="Text Box 56"/>
          <p:cNvSpPr txBox="1">
            <a:spLocks noChangeArrowheads="1"/>
          </p:cNvSpPr>
          <p:nvPr/>
        </p:nvSpPr>
        <p:spPr bwMode="auto">
          <a:xfrm>
            <a:off x="357158" y="5143512"/>
            <a:ext cx="4400550" cy="8311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5.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ไม่ยอมให้บุคคลอื่นอาศัยชื่อตนเอง ถือครองทรัพย์สิน / ใช้ชื่อบุคคลอื่นปกปิดทรัพย์สินแทนตน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0981" name="Text Box 50"/>
          <p:cNvSpPr txBox="1">
            <a:spLocks noChangeArrowheads="1"/>
          </p:cNvSpPr>
          <p:nvPr/>
        </p:nvSpPr>
        <p:spPr bwMode="auto">
          <a:xfrm>
            <a:off x="4857752" y="2383689"/>
            <a:ext cx="421484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ปฏิบัติหน้าที่ให้ลุล่วง ไม่หลีกเลี่ยง ละเลย </a:t>
            </a:r>
          </a:p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ละเว้น</a:t>
            </a:r>
            <a:endParaRPr lang="en-US" sz="20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1008" name="Text Box 56"/>
          <p:cNvSpPr txBox="1">
            <a:spLocks noChangeArrowheads="1"/>
          </p:cNvSpPr>
          <p:nvPr/>
        </p:nvSpPr>
        <p:spPr bwMode="auto">
          <a:xfrm>
            <a:off x="4957589" y="3191334"/>
            <a:ext cx="440075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คำนึงถึงศักดิ์ศรีความเป็นมนุษย์ไม่กระทบสิทธิ</a:t>
            </a:r>
            <a:endParaRPr lang="en-US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1003" name="Text Box 62"/>
          <p:cNvSpPr txBox="1">
            <a:spLocks noChangeArrowheads="1"/>
          </p:cNvSpPr>
          <p:nvPr/>
        </p:nvSpPr>
        <p:spPr bwMode="auto">
          <a:xfrm>
            <a:off x="4857752" y="3753581"/>
            <a:ext cx="1785950" cy="46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3.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ไม่เลือกปฏิบัติ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0986" name="Text Box 50"/>
          <p:cNvSpPr txBox="1">
            <a:spLocks noChangeArrowheads="1"/>
          </p:cNvSpPr>
          <p:nvPr/>
        </p:nvSpPr>
        <p:spPr bwMode="auto">
          <a:xfrm>
            <a:off x="4957589" y="4241077"/>
            <a:ext cx="418644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4.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ละเว้นการวิจารณ์ อันจะกระทบต่อความ </a:t>
            </a:r>
          </a:p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เป็นกลาง เว้นแต่แสดงความเห็นทางวิชาการ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0996" name="Text Box 56"/>
          <p:cNvSpPr txBox="1">
            <a:spLocks noChangeArrowheads="1"/>
          </p:cNvSpPr>
          <p:nvPr/>
        </p:nvSpPr>
        <p:spPr bwMode="auto">
          <a:xfrm>
            <a:off x="5028986" y="5072074"/>
            <a:ext cx="4186484" cy="5234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5</a:t>
            </a:r>
            <a:r>
              <a:rPr lang="en-US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ไม่เอื้อประโยชน์พิเศษแก่ผู้ใด</a:t>
            </a:r>
            <a:endParaRPr lang="en-US" sz="32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0991" name="Text Box 62"/>
          <p:cNvSpPr txBox="1">
            <a:spLocks noChangeArrowheads="1"/>
          </p:cNvSpPr>
          <p:nvPr/>
        </p:nvSpPr>
        <p:spPr bwMode="auto">
          <a:xfrm>
            <a:off x="5000870" y="5643578"/>
            <a:ext cx="41431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6. ไม่ลอกผลงานของผู้อื่น มาเป็นของตน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 rot="5400000">
            <a:off x="1500188" y="3500438"/>
            <a:ext cx="6286500" cy="0"/>
          </a:xfrm>
          <a:prstGeom prst="line">
            <a:avLst/>
          </a:prstGeom>
          <a:ln w="571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Text Box 50"/>
          <p:cNvSpPr txBox="1">
            <a:spLocks noChangeArrowheads="1"/>
          </p:cNvSpPr>
          <p:nvPr/>
        </p:nvSpPr>
        <p:spPr bwMode="auto">
          <a:xfrm>
            <a:off x="428596" y="4026905"/>
            <a:ext cx="41433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ไม่ใช้ข้อมูลเอื้อประโยชน์แก่ตนเอง/ พวกพ้อง</a:t>
            </a:r>
            <a:endParaRPr lang="en-US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3042" name="Text Box 56"/>
          <p:cNvSpPr txBox="1">
            <a:spLocks noChangeArrowheads="1"/>
          </p:cNvSpPr>
          <p:nvPr/>
        </p:nvSpPr>
        <p:spPr bwMode="auto">
          <a:xfrm>
            <a:off x="428870" y="4938713"/>
            <a:ext cx="4143130" cy="460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ชี้แจงแสดงเหตุผล กรณีไม่อนุมัติ อนุญาต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47993" y="536507"/>
            <a:ext cx="2676013" cy="1463733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46" name="Rectangle 45"/>
          <p:cNvSpPr/>
          <p:nvPr/>
        </p:nvSpPr>
        <p:spPr>
          <a:xfrm>
            <a:off x="0" y="500063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7</a:t>
            </a:r>
            <a:r>
              <a:rPr lang="th-TH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. ปฏิบัติตามกฎหมาย</a:t>
            </a:r>
          </a:p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ว่าด้วยข้อมูลข่าวสาร</a:t>
            </a:r>
          </a:p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ของทางราชการ</a:t>
            </a:r>
          </a:p>
        </p:txBody>
      </p:sp>
      <p:sp>
        <p:nvSpPr>
          <p:cNvPr id="43027" name="TextBox 46"/>
          <p:cNvSpPr txBox="1">
            <a:spLocks noChangeArrowheads="1"/>
          </p:cNvSpPr>
          <p:nvPr/>
        </p:nvSpPr>
        <p:spPr bwMode="auto">
          <a:xfrm>
            <a:off x="500033" y="2461718"/>
            <a:ext cx="4000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ให้ข้อมูลข่าวสารแก่ประชาชน</a:t>
            </a:r>
            <a:br>
              <a:rPr lang="th-TH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อย่างครบถ้วน ถูกต้อง ทันการณ์ </a:t>
            </a:r>
            <a:br>
              <a:rPr lang="th-TH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และไม่บิดเบือนข้อเท็จจริง</a:t>
            </a:r>
          </a:p>
        </p:txBody>
      </p:sp>
      <p:sp>
        <p:nvSpPr>
          <p:cNvPr id="55" name="Rounded Rectangle 4"/>
          <p:cNvSpPr/>
          <p:nvPr/>
        </p:nvSpPr>
        <p:spPr>
          <a:xfrm>
            <a:off x="5500694" y="642918"/>
            <a:ext cx="2714644" cy="114300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8. มุ่งผลสัมฤทธิ์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ของงาน</a:t>
            </a:r>
          </a:p>
        </p:txBody>
      </p:sp>
      <p:sp>
        <p:nvSpPr>
          <p:cNvPr id="64" name="Text Box 50"/>
          <p:cNvSpPr txBox="1">
            <a:spLocks noChangeArrowheads="1"/>
          </p:cNvSpPr>
          <p:nvPr/>
        </p:nvSpPr>
        <p:spPr bwMode="auto">
          <a:xfrm>
            <a:off x="5214969" y="2200108"/>
            <a:ext cx="37861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มุ่งประสิทธิภาพ และประสิทธิผล</a:t>
            </a:r>
            <a:endParaRPr lang="en-US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5227695" y="3023384"/>
            <a:ext cx="3446971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ใช้งบประมาณ ทรัพย์สิน</a:t>
            </a:r>
          </a:p>
          <a:p>
            <a:pPr eaLnBrk="0" hangingPunct="0"/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ด้วยความประหยัด คุ้มค่า</a:t>
            </a:r>
            <a:endParaRPr lang="en-US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9" name="Text Box 62"/>
          <p:cNvSpPr txBox="1">
            <a:spLocks noChangeArrowheads="1"/>
          </p:cNvSpPr>
          <p:nvPr/>
        </p:nvSpPr>
        <p:spPr bwMode="auto">
          <a:xfrm>
            <a:off x="5214969" y="4246215"/>
            <a:ext cx="3554178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ใช้ความรู้ความสามารถ</a:t>
            </a:r>
          </a:p>
          <a:p>
            <a:pPr eaLnBrk="0" hangingPunct="0"/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ตามคุณภาพ และมาตรฐานวิชาชีพ</a:t>
            </a:r>
          </a:p>
          <a:p>
            <a:pPr eaLnBrk="0" hangingPunct="0"/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โดยเคร่งครัด    </a:t>
            </a:r>
            <a:endParaRPr lang="en-US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 rot="5400000">
            <a:off x="1500188" y="3500438"/>
            <a:ext cx="6286500" cy="0"/>
          </a:xfrm>
          <a:prstGeom prst="line">
            <a:avLst/>
          </a:prstGeom>
          <a:ln w="571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Text Box 50"/>
          <p:cNvSpPr txBox="1">
            <a:spLocks noChangeArrowheads="1"/>
          </p:cNvSpPr>
          <p:nvPr/>
        </p:nvSpPr>
        <p:spPr bwMode="auto">
          <a:xfrm>
            <a:off x="428625" y="2571750"/>
            <a:ext cx="414337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ไม่แสดงการต่อต้านการปกครอง</a:t>
            </a:r>
          </a:p>
          <a:p>
            <a:pPr eaLnBrk="0" hangingPunct="0"/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ระบอบประชาธิปไตย</a:t>
            </a:r>
            <a:endParaRPr lang="en-US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5089" name="Text Box 56"/>
          <p:cNvSpPr txBox="1">
            <a:spLocks noChangeArrowheads="1"/>
          </p:cNvSpPr>
          <p:nvPr/>
        </p:nvSpPr>
        <p:spPr bwMode="auto">
          <a:xfrm>
            <a:off x="428870" y="3619952"/>
            <a:ext cx="4143130" cy="523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. จงรักภักดีต่อพระมหากษัตริย์</a:t>
            </a:r>
            <a:endParaRPr lang="en-US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95423" y="605990"/>
            <a:ext cx="4071966" cy="1463733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45071" name="Text Box 50"/>
          <p:cNvSpPr txBox="1">
            <a:spLocks noChangeArrowheads="1"/>
          </p:cNvSpPr>
          <p:nvPr/>
        </p:nvSpPr>
        <p:spPr bwMode="auto">
          <a:xfrm>
            <a:off x="5000628" y="2332017"/>
            <a:ext cx="378618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ไม่ละเมิดหลักศีลธรรม ศาสนา   </a:t>
            </a:r>
          </a:p>
          <a:p>
            <a:pPr eaLnBrk="0" hangingPunct="0"/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ประเพณี</a:t>
            </a:r>
            <a:endParaRPr lang="en-US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5082" name="Text Box 56"/>
          <p:cNvSpPr txBox="1">
            <a:spLocks noChangeArrowheads="1"/>
          </p:cNvSpPr>
          <p:nvPr/>
        </p:nvSpPr>
        <p:spPr bwMode="auto">
          <a:xfrm>
            <a:off x="5000628" y="3571876"/>
            <a:ext cx="3785149" cy="523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ปกครองด้วยความเที่ยงธรรม</a:t>
            </a:r>
            <a:endParaRPr lang="en-US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5077" name="Text Box 62"/>
          <p:cNvSpPr txBox="1">
            <a:spLocks noChangeArrowheads="1"/>
          </p:cNvSpPr>
          <p:nvPr/>
        </p:nvSpPr>
        <p:spPr bwMode="auto">
          <a:xfrm>
            <a:off x="5037390" y="4403739"/>
            <a:ext cx="3737232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ส่งเสริม ยกย่อง คนดี ผลงานเด่น </a:t>
            </a:r>
          </a:p>
          <a:p>
            <a:pPr eaLnBrk="0" hangingPunct="0"/>
            <a:r>
              <a:rPr lang="th-TH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ไม่เลือกที่รักมักที่ชัง</a:t>
            </a:r>
            <a:endParaRPr lang="en-US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08251" y="929252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9. ยึดมั่นในการปกครองระบอบประชาธิปไตย</a:t>
            </a:r>
            <a:br>
              <a:rPr lang="th-TH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อันมีพระมหากษัตริย์ทรงเป็นประมุข</a:t>
            </a:r>
          </a:p>
        </p:txBody>
      </p:sp>
      <p:sp>
        <p:nvSpPr>
          <p:cNvPr id="54" name="Rounded Rectangle 4"/>
          <p:cNvSpPr/>
          <p:nvPr/>
        </p:nvSpPr>
        <p:spPr>
          <a:xfrm>
            <a:off x="5286380" y="605990"/>
            <a:ext cx="3143272" cy="15371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0960" tIns="60960" rIns="60960" bIns="6096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10. เป็นแบบอย่างที่ดี</a:t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รักษาชื่อเสียงภาพลักษณ์</a:t>
            </a:r>
            <a:b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ของราชการ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1761404C-9171-46E7-90FD-845D31C13325}"/>
              </a:ext>
            </a:extLst>
          </p:cNvPr>
          <p:cNvSpPr txBox="1">
            <a:spLocks/>
          </p:cNvSpPr>
          <p:nvPr/>
        </p:nvSpPr>
        <p:spPr>
          <a:xfrm>
            <a:off x="714348" y="2825552"/>
            <a:ext cx="7886700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th-TH" sz="54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ประมวลจริยธรรม</a:t>
            </a:r>
          </a:p>
          <a:p>
            <a:pPr marL="0" indent="0" algn="ctr">
              <a:buFont typeface="Symbol" pitchFamily="18" charset="2"/>
              <a:buNone/>
            </a:pPr>
            <a:r>
              <a:rPr lang="th-TH" sz="54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ตามรัฐธรรมนูญแห่งราชอาณาจักรไทย  </a:t>
            </a:r>
          </a:p>
          <a:p>
            <a:pPr marL="0" indent="0" algn="ctr">
              <a:buFont typeface="Symbol" pitchFamily="18" charset="2"/>
              <a:buNone/>
            </a:pPr>
            <a:r>
              <a:rPr lang="th-TH" sz="54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พุทธศักราช 25</a:t>
            </a:r>
            <a:r>
              <a:rPr lang="en-US" sz="54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60</a:t>
            </a:r>
            <a:r>
              <a:rPr lang="th-TH" sz="54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endParaRPr lang="th-TH" sz="5400" dirty="0"/>
          </a:p>
        </p:txBody>
      </p:sp>
      <p:pic>
        <p:nvPicPr>
          <p:cNvPr id="3" name="Picture 1" descr="images (27).jpg"/>
          <p:cNvPicPr>
            <a:picLocks noChangeAspect="1"/>
          </p:cNvPicPr>
          <p:nvPr/>
        </p:nvPicPr>
        <p:blipFill>
          <a:blip r:embed="rId2" cstate="print"/>
          <a:srcRect r="54861"/>
          <a:stretch>
            <a:fillRect/>
          </a:stretch>
        </p:blipFill>
        <p:spPr>
          <a:xfrm>
            <a:off x="4000496" y="1071546"/>
            <a:ext cx="1293864" cy="1334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874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6000" b="1" dirty="0">
                <a:solidFill>
                  <a:srgbClr val="C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องค์ประกอบของประมวลจริยธรรม </a:t>
            </a:r>
          </a:p>
        </p:txBody>
      </p:sp>
      <p:grpSp>
        <p:nvGrpSpPr>
          <p:cNvPr id="3" name="กลุ่ม 2"/>
          <p:cNvGrpSpPr/>
          <p:nvPr/>
        </p:nvGrpSpPr>
        <p:grpSpPr>
          <a:xfrm>
            <a:off x="395536" y="1688464"/>
            <a:ext cx="2576270" cy="4351338"/>
            <a:chOff x="1655" y="0"/>
            <a:chExt cx="2576270" cy="4351338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1655" y="0"/>
              <a:ext cx="2576270" cy="4351338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สี่เหลี่ยมผืนผ้ามุมมน 4"/>
            <p:cNvSpPr/>
            <p:nvPr/>
          </p:nvSpPr>
          <p:spPr>
            <a:xfrm>
              <a:off x="1655" y="1740535"/>
              <a:ext cx="2576270" cy="1740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kern="1200" dirty="0">
                  <a:solidFill>
                    <a:schemeClr val="tx1"/>
                  </a:solidFill>
                </a:rPr>
                <a:t>มาตรฐานทางจริยธรรม ค่านิยมหลัก 9 ประการ  </a:t>
              </a: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3092843" y="1716678"/>
            <a:ext cx="2580585" cy="4351338"/>
            <a:chOff x="2776251" y="339056"/>
            <a:chExt cx="2580585" cy="4351338"/>
          </a:xfrm>
        </p:grpSpPr>
        <p:sp>
          <p:nvSpPr>
            <p:cNvPr id="7" name="สี่เหลี่ยมผืนผ้ามุมมน 6"/>
            <p:cNvSpPr/>
            <p:nvPr/>
          </p:nvSpPr>
          <p:spPr>
            <a:xfrm>
              <a:off x="2780566" y="339056"/>
              <a:ext cx="2576270" cy="4351338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สี่เหลี่ยมผืนผ้ามุมมน 4"/>
            <p:cNvSpPr/>
            <p:nvPr/>
          </p:nvSpPr>
          <p:spPr>
            <a:xfrm>
              <a:off x="2776251" y="1740535"/>
              <a:ext cx="2576270" cy="1740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3000" b="1" kern="1200" dirty="0">
                <a:solidFill>
                  <a:schemeClr val="tx1"/>
                </a:solidFill>
              </a:endParaRP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kern="1200" dirty="0">
                  <a:solidFill>
                    <a:schemeClr val="tx1"/>
                  </a:solidFill>
                </a:rPr>
                <a:t>กลไกและระบบบังคับใช้ประมวลจริยธรรม  </a:t>
              </a: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5758754" y="1688464"/>
            <a:ext cx="2576270" cy="4351338"/>
            <a:chOff x="5308773" y="0"/>
            <a:chExt cx="2576270" cy="4351338"/>
          </a:xfrm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5308773" y="0"/>
              <a:ext cx="2576270" cy="4351338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สี่เหลี่ยมผืนผ้ามุมมน 4"/>
            <p:cNvSpPr/>
            <p:nvPr/>
          </p:nvSpPr>
          <p:spPr>
            <a:xfrm>
              <a:off x="5308773" y="1740535"/>
              <a:ext cx="2576270" cy="1740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000" b="1" i="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ขั้นตอนการลงโทษ  </a:t>
              </a:r>
            </a:p>
          </p:txBody>
        </p:sp>
      </p:grpSp>
      <p:sp>
        <p:nvSpPr>
          <p:cNvPr id="12" name="วงรี 11"/>
          <p:cNvSpPr/>
          <p:nvPr/>
        </p:nvSpPr>
        <p:spPr>
          <a:xfrm>
            <a:off x="959173" y="2138648"/>
            <a:ext cx="1448995" cy="1448995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วงรี 12"/>
          <p:cNvSpPr/>
          <p:nvPr/>
        </p:nvSpPr>
        <p:spPr>
          <a:xfrm>
            <a:off x="3535443" y="2138649"/>
            <a:ext cx="1448995" cy="1448995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ลูกศรซ้าย-ขวา 13"/>
          <p:cNvSpPr/>
          <p:nvPr/>
        </p:nvSpPr>
        <p:spPr>
          <a:xfrm>
            <a:off x="637885" y="4954492"/>
            <a:ext cx="7255764" cy="6527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36" y="2241067"/>
            <a:ext cx="1242907" cy="14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89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555493" y="548680"/>
            <a:ext cx="6120680" cy="122413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6600" b="1" dirty="0">
                <a:solidFill>
                  <a:schemeClr val="tx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ค่านิยมหลัก (</a:t>
            </a:r>
            <a:r>
              <a:rPr lang="en-US" sz="6600" b="1" dirty="0">
                <a:solidFill>
                  <a:schemeClr val="tx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Core Value</a:t>
            </a:r>
            <a:r>
              <a:rPr lang="th-TH" sz="6600" b="1" dirty="0">
                <a:solidFill>
                  <a:schemeClr val="tx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)</a:t>
            </a:r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33892" y="1988840"/>
            <a:ext cx="9144000" cy="370464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itchFamily="18" charset="2"/>
              <a:buNone/>
            </a:pPr>
            <a:endParaRPr lang="en-US" dirty="0"/>
          </a:p>
          <a:p>
            <a:pPr algn="ctr">
              <a:buFont typeface="Symbol" pitchFamily="18" charset="2"/>
              <a:buNone/>
            </a:pPr>
            <a:r>
              <a:rPr lang="th-TH" sz="19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ของมาตรฐานจริยธรรม</a:t>
            </a:r>
            <a:endParaRPr lang="en-US" sz="192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>
              <a:buFont typeface="Symbol" pitchFamily="18" charset="2"/>
              <a:buNone/>
            </a:pPr>
            <a:r>
              <a:rPr lang="th-TH" sz="19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สำหรับ</a:t>
            </a:r>
          </a:p>
          <a:p>
            <a:pPr algn="ctr">
              <a:buFont typeface="Symbol" pitchFamily="18" charset="2"/>
              <a:buNone/>
            </a:pPr>
            <a:r>
              <a:rPr lang="th-TH" sz="19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ผู้ดำรงตำแหน่งทางการเมือง</a:t>
            </a:r>
          </a:p>
          <a:p>
            <a:pPr algn="ctr">
              <a:buFont typeface="Symbol" pitchFamily="18" charset="2"/>
              <a:buNone/>
            </a:pPr>
            <a:r>
              <a:rPr lang="th-TH" sz="19200" b="1" dirty="0">
                <a:latin typeface="KodchiangUPC" panose="02020603050405020304" pitchFamily="18" charset="-34"/>
                <a:cs typeface="KodchiangUPC" panose="02020603050405020304" pitchFamily="18" charset="-34"/>
              </a:rPr>
              <a:t>และเจ้าหน้าที่ของรัฐ</a:t>
            </a:r>
            <a:endParaRPr lang="en-US" sz="192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>
              <a:buFont typeface="Symbol" pitchFamily="18" charset="2"/>
              <a:buNone/>
            </a:pPr>
            <a:r>
              <a:rPr lang="th-TH" sz="11200" dirty="0">
                <a:latin typeface="KodchiangUPC" panose="02020603050405020304" pitchFamily="18" charset="-34"/>
                <a:cs typeface="KodchiangUPC" panose="02020603050405020304" pitchFamily="18" charset="-34"/>
              </a:rPr>
              <a:t>		</a:t>
            </a:r>
            <a:endParaRPr lang="en-US" sz="112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>
              <a:buFont typeface="Symbol" pitchFamily="18" charset="2"/>
              <a:buNone/>
            </a:pPr>
            <a:r>
              <a:rPr lang="th-TH" dirty="0"/>
              <a:t> </a:t>
            </a:r>
            <a:endParaRPr lang="en-US" dirty="0"/>
          </a:p>
          <a:p>
            <a:pPr>
              <a:buFont typeface="Symbol" pitchFamily="18" charset="2"/>
              <a:buNone/>
            </a:pPr>
            <a:r>
              <a:rPr lang="en-US" dirty="0"/>
              <a:t> </a:t>
            </a:r>
          </a:p>
          <a:p>
            <a:endParaRPr lang="th-TH" dirty="0"/>
          </a:p>
        </p:txBody>
      </p:sp>
      <p:sp>
        <p:nvSpPr>
          <p:cNvPr id="4" name="ลูกศร: ลง 3">
            <a:extLst>
              <a:ext uri="{FF2B5EF4-FFF2-40B4-BE49-F238E27FC236}">
                <a16:creationId xmlns:a16="http://schemas.microsoft.com/office/drawing/2014/main" id="{DE7ADCE8-FBFB-4389-A847-DE32F068893C}"/>
              </a:ext>
            </a:extLst>
          </p:cNvPr>
          <p:cNvSpPr/>
          <p:nvPr/>
        </p:nvSpPr>
        <p:spPr>
          <a:xfrm>
            <a:off x="4188575" y="5312024"/>
            <a:ext cx="704169" cy="7629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2702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182B6B33-ECFE-4C51-B2FE-A9EE66DF1973}"/>
              </a:ext>
            </a:extLst>
          </p:cNvPr>
          <p:cNvSpPr txBox="1">
            <a:spLocks/>
          </p:cNvSpPr>
          <p:nvPr/>
        </p:nvSpPr>
        <p:spPr>
          <a:xfrm>
            <a:off x="1331640" y="881336"/>
            <a:ext cx="6912768" cy="57160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การยึดมั่นในคุณธรรม และจริยธรรม</a:t>
            </a:r>
            <a:endParaRPr lang="en-US" sz="1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Symbol" pitchFamily="18" charset="2"/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การมีจิตสำนึกที่ดี  ซื่อสัตย์  และรับผิดชอบ</a:t>
            </a:r>
            <a:endParaRPr lang="en-US" sz="1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Symbol" pitchFamily="18" charset="2"/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การยึดถือประโยชน์ของประเทศชาติ  เหนือกว่าประโยชน์ส่วนตน   </a:t>
            </a:r>
          </a:p>
          <a:p>
            <a:pPr>
              <a:buFont typeface="Symbol" pitchFamily="18" charset="2"/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และไม่มีผลประโยชน์ทับซ้อน</a:t>
            </a:r>
            <a:endParaRPr lang="en-US" sz="1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Symbol" pitchFamily="18" charset="2"/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การยืนหยัดทำในสิ่งที่ถูกต้อง  เป็นธรรม  และถูกกฎหมาย</a:t>
            </a:r>
            <a:endParaRPr lang="en-US" sz="1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Symbol" pitchFamily="18" charset="2"/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การให้บริการแก่ประชาชน  ด้วยความรวดเร็ว  มีอัธยาศัย </a:t>
            </a:r>
          </a:p>
          <a:p>
            <a:pPr>
              <a:buFont typeface="Symbol" pitchFamily="18" charset="2"/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และไม่เลือกปฏิบัติ</a:t>
            </a:r>
            <a:endParaRPr lang="en-US" sz="1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Symbol" pitchFamily="18" charset="2"/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 การให้ข้อมูลข่าวสาร แก่ประชาชนอย่างครบถ้วน  ถูกต้อง  </a:t>
            </a:r>
          </a:p>
          <a:p>
            <a:pPr>
              <a:buFont typeface="Symbol" pitchFamily="18" charset="2"/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และไม่บิดเบือนข้อเท็จจริง</a:t>
            </a:r>
            <a:endParaRPr lang="en-US" sz="1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Symbol" pitchFamily="18" charset="2"/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7. การมุ่งผลสัมฤทธิ์ของงาน รักษามาตรฐาน มีคุณภาพ โปร่งใส </a:t>
            </a:r>
          </a:p>
          <a:p>
            <a:pPr>
              <a:buFont typeface="Symbol" pitchFamily="18" charset="2"/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และตรวจสอบได้</a:t>
            </a:r>
            <a:endParaRPr lang="en-US" sz="1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Symbol" pitchFamily="18" charset="2"/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8. ยึดมั่นในระบอบประชาธิปไตย อันมีพระมหากษัตริย์ทรงเป็นประมุข</a:t>
            </a:r>
            <a:endParaRPr lang="en-US" sz="1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Symbol" pitchFamily="18" charset="2"/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9. การยึดมั่นในหลักจรรยาวิชาชีพขององค์กร</a:t>
            </a:r>
            <a:endParaRPr lang="en-US" sz="1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5570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8097" y="260648"/>
            <a:ext cx="8047806" cy="1417638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ประมวลจริยธรรมขององค์กรปกครองส่วนท้องถิ่น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08841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14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แผนผังลำดับงาน: กระบวนการ 7"/>
          <p:cNvSpPr/>
          <p:nvPr/>
        </p:nvSpPr>
        <p:spPr>
          <a:xfrm>
            <a:off x="899592" y="1000109"/>
            <a:ext cx="7502597" cy="52864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-542925"/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i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ข้าราชการที่ดี  </a:t>
            </a:r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คือ  ข้าราชการที่มุ่งมั่น ปฏิบัติงาน</a:t>
            </a:r>
            <a:b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ในหน้าที่ของตนให้ดีที่สุด ด้วยหัวใจที่รักประชาชน     เพื่อประชาชน จึงจำเป็นต้องมี</a:t>
            </a:r>
          </a:p>
          <a:p>
            <a:pPr marL="1000125" lvl="1" indent="-542925">
              <a:buFont typeface="Wingdings" pitchFamily="2" charset="2"/>
              <a:buChar char="v"/>
            </a:pPr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ความซื่อสัตย์สุจริต </a:t>
            </a:r>
          </a:p>
          <a:p>
            <a:pPr marL="1000125" lvl="1" indent="-542925">
              <a:buFont typeface="Wingdings" pitchFamily="2" charset="2"/>
              <a:buChar char="v"/>
            </a:pPr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มีทัศนคติเป็นผู้ให้บริการประชาชน ให้เกิดความสะดวกรวดเร็ว ไม่เลือกปฏิบัติ </a:t>
            </a:r>
          </a:p>
          <a:p>
            <a:pPr marL="1000125" lvl="1" indent="-542925">
              <a:buFont typeface="Wingdings" pitchFamily="2" charset="2"/>
              <a:buChar char="v"/>
            </a:pPr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ปฏิบัติหน้าที่อย่างมีประสิทธิภาพ</a:t>
            </a:r>
          </a:p>
          <a:p>
            <a:pPr marL="1000125" lvl="1" indent="-542925">
              <a:buFont typeface="Wingdings" pitchFamily="2" charset="2"/>
              <a:buChar char="v"/>
            </a:pPr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ฯลฯ</a:t>
            </a:r>
          </a:p>
        </p:txBody>
      </p:sp>
    </p:spTree>
    <p:extLst>
      <p:ext uri="{BB962C8B-B14F-4D97-AF65-F5344CB8AC3E}">
        <p14:creationId xmlns:p14="http://schemas.microsoft.com/office/powerpoint/2010/main" val="219398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400056F3-6C78-499D-97AA-EA1738ED7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784976" cy="5832648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th-TH" dirty="0"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				   </a:t>
            </a:r>
            <a:r>
              <a:rPr lang="th-TH" sz="4000" b="1" dirty="0">
                <a:solidFill>
                  <a:srgbClr val="0000FF"/>
                </a:solidFill>
                <a:latin typeface="DSN MonTaNa" pitchFamily="2" charset="-34"/>
                <a:cs typeface="DSN MonTaNa" pitchFamily="2" charset="-34"/>
              </a:rPr>
              <a:t>“ถึงสูงศักดิ์อัครฐานสักปานไหน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th-TH" sz="800" b="1" dirty="0">
              <a:solidFill>
                <a:srgbClr val="0000FF"/>
              </a:solidFill>
              <a:latin typeface="DSN MonTaNa" pitchFamily="2" charset="-34"/>
              <a:cs typeface="DSN MonTaNa" pitchFamily="2" charset="-34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dirty="0">
                <a:solidFill>
                  <a:srgbClr val="0000FF"/>
                </a:solidFill>
                <a:latin typeface="DSN MonTaNa" pitchFamily="2" charset="-34"/>
                <a:cs typeface="DSN MonTaNa" pitchFamily="2" charset="-34"/>
              </a:rPr>
              <a:t>					  ถึงวิไลเลิศฟ้าสง่าศรี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th-TH" sz="800" b="1" dirty="0">
              <a:solidFill>
                <a:srgbClr val="0000FF"/>
              </a:solidFill>
              <a:latin typeface="DSN MonTaNa" pitchFamily="2" charset="-34"/>
              <a:cs typeface="DSN MonTaNa" pitchFamily="2" charset="-34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dirty="0">
                <a:solidFill>
                  <a:srgbClr val="0000FF"/>
                </a:solidFill>
                <a:latin typeface="DSN MonTaNa" pitchFamily="2" charset="-34"/>
                <a:cs typeface="DSN MonTaNa" pitchFamily="2" charset="-34"/>
              </a:rPr>
              <a:t>				     ถึงเก่งกาจฉลาดกล้าปัญญาดี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th-TH" sz="800" b="1" dirty="0">
              <a:solidFill>
                <a:srgbClr val="0000FF"/>
              </a:solidFill>
              <a:latin typeface="DSN MonTaNa" pitchFamily="2" charset="-34"/>
              <a:cs typeface="DSN MonTaNa" pitchFamily="2" charset="-34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dirty="0">
                <a:solidFill>
                  <a:srgbClr val="0000FF"/>
                </a:solidFill>
                <a:latin typeface="DSN MonTaNa" pitchFamily="2" charset="-34"/>
                <a:cs typeface="DSN MonTaNa" pitchFamily="2" charset="-34"/>
              </a:rPr>
              <a:t>					ถ้าไม่มีคุณธรรมก็ต่ำคน”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th-TH" sz="3200" dirty="0">
              <a:cs typeface="+mn-cs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4380517-8859-4EA1-B13E-276715A0E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509120"/>
            <a:ext cx="8784976" cy="21602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th-TH" sz="3200" dirty="0"/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4800" b="1" dirty="0">
                <a:solidFill>
                  <a:srgbClr val="0000FF"/>
                </a:solidFill>
                <a:latin typeface="DSN MaiThai" pitchFamily="2" charset="-34"/>
                <a:cs typeface="DSN MaiThai" pitchFamily="2" charset="-34"/>
              </a:rPr>
              <a:t>คุณธรรม  คือ  มาตรฐานความเป็นคน</a:t>
            </a:r>
            <a:endParaRPr lang="th-TH" sz="4800" b="1" kern="0" dirty="0">
              <a:solidFill>
                <a:srgbClr val="0000FF"/>
              </a:solidFill>
              <a:latin typeface="DSN MaiThai" pitchFamily="2" charset="-34"/>
              <a:cs typeface="DSN MaiThai" pitchFamily="2" charset="-34"/>
            </a:endParaRPr>
          </a:p>
        </p:txBody>
      </p:sp>
      <p:pic>
        <p:nvPicPr>
          <p:cNvPr id="22" name="Picture 2" descr="C:\Users\natjariya\Desktop\รูป\ดาวน์โหลด.jpg">
            <a:extLst>
              <a:ext uri="{FF2B5EF4-FFF2-40B4-BE49-F238E27FC236}">
                <a16:creationId xmlns:a16="http://schemas.microsoft.com/office/drawing/2014/main" id="{3E0CC0AE-71BF-4C8B-8B36-E10547DF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87220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428596" y="1071546"/>
            <a:ext cx="8047806" cy="864096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พนักงานส่วนท้องถิ่น พึงปฏิบัติตนเพื่อรักษาจริยธรรม ดังต่อไปนี้</a:t>
            </a:r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571472" y="2000240"/>
            <a:ext cx="8128359" cy="468052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th-TH" sz="12800" b="1" dirty="0">
                <a:latin typeface="TH SarabunPSK" pitchFamily="34" charset="-34"/>
                <a:cs typeface="TH SarabunPSK" pitchFamily="34" charset="-34"/>
              </a:rPr>
              <a:t>ก.จริยธรรมหลัก</a:t>
            </a:r>
          </a:p>
          <a:p>
            <a:pPr>
              <a:buFont typeface="Symbol" pitchFamily="18" charset="2"/>
              <a:buNone/>
            </a:pPr>
            <a:endParaRPr lang="th-TH" sz="3100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Symbol" pitchFamily="18" charset="2"/>
              <a:buNone/>
            </a:pPr>
            <a:r>
              <a:rPr lang="th-TH" sz="8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(1) ยึดมั่นในสถาบันหลักของประเทศ  อันได้แก่  ชาติ  ศาสนา  พระมหากษัตริย์  และการปกครองระบอบประชาธิปไตย  อันมีพระมหากษัตริย์ทรงเป็นประมุข     โดยยึดถือผลประโยชน์ของประเทศชาติเป็นสำคัญ ประพฤติ ปฏิบัติตนอยู่ในกรอบศีลธรรมอันดี  และเทิดทูนรักษาไว้ซึ่งสถาบันพระมหากษัตริย์</a:t>
            </a:r>
            <a:endParaRPr lang="en-US" sz="1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(2 ) ซื่อสัตย์สุจริต รับผิดชอบต่อหน้าที่ ปฏิบัติหน้าที่อย่างตรงไปตรงมาตามกฎหมาย และตามทำนองคลองธรรม โปร่งใส และมีจิตสำนึกที่ดี </a:t>
            </a:r>
          </a:p>
          <a:p>
            <a:pPr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(3) กล้าตัดสินใจ และกระทำในสิ่งที่ถูกต้องชอบธรรม และกล้าแสดงความคิดเห็น คัดค้าน หรือเสนอให้มีการลงโทษผู้ที่ทำสิ่งไม่ถูกต้อง </a:t>
            </a:r>
          </a:p>
          <a:p>
            <a:pPr>
              <a:buNone/>
            </a:pPr>
            <a:r>
              <a:rPr lang="th-TH" sz="11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(4) คิดถึงประโยชน์ส่วนรวมมากกว่าประโยชน์ส่วนตัว และมีจิตสาธารณ</a:t>
            </a:r>
            <a:r>
              <a:rPr lang="th-TH" sz="1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ะ</a:t>
            </a:r>
            <a:r>
              <a:rPr lang="th-TH" sz="1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/>
              <a:t>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1069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571472" y="1142984"/>
            <a:ext cx="8047806" cy="864096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พนักงานส่วนท้องถิ่น พึงปฏิบัติตนเพื่อรักษาจริยธรรม ดังต่อไปนี้</a:t>
            </a:r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1000100" y="2000240"/>
            <a:ext cx="7200800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(5) มุ่งผลสัมฤทธิ์ของงานและภารกิจขององค์กรปกครองส่วนท้องถิ่น</a:t>
            </a:r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(6) ปฏิบัติหน้าที่อย่างเป็นธรรม ปราศจากอคติ และไม่เลือกปฏิบัติ     โดยการใช้ความรู้สึก หรือความสัมพันธ์ส่วนตัว หรือเหตุผลของความแตกต่างทางเชื้อชาติ ศาสนา เพศ อายุ สภาพร่างกาย สถานะของบุคคล หรือฐานะทางเศรษฐกิจสังคม </a:t>
            </a:r>
          </a:p>
          <a:p>
            <a:pPr>
              <a:buNone/>
            </a:pP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(7) ดำรงตนเป็นแบบอย่างที่ดี และรักษาภาพลักษณ์ของทางราชการ    ด้วยการรักษาเกียรติศักดิ์ ของความเป็นพนักงานส่วนท้องถิ่น รวมทั้งปฏิบัติตนเป็นพลเมืองดี และดำเนินชีวิตตามหลักปรัชญา ของเศรษฐกิจพอเพียง  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56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571472" y="928670"/>
            <a:ext cx="8047806" cy="864096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พนักงานส่วนท้องถิ่น พึงปฏิบัติตนเพื่อรักษาจริยธรรม ดังต่อไปนี้</a:t>
            </a:r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1115616" y="1700808"/>
            <a:ext cx="6984776" cy="4680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ข.จริยธรรมทั่วไป</a:t>
            </a:r>
          </a:p>
          <a:p>
            <a:pPr>
              <a:lnSpc>
                <a:spcPct val="110000"/>
              </a:lnSpc>
              <a:buNone/>
            </a:pPr>
            <a:r>
              <a:rPr lang="th-TH" sz="5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(1) ยึดมั่น</a:t>
            </a:r>
            <a:r>
              <a:rPr lang="th-TH" sz="300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บาล และอุทิศตน เพื่อประโยชน์สุขแก่ประชาชน </a:t>
            </a:r>
          </a:p>
          <a:p>
            <a:pPr>
              <a:lnSpc>
                <a:spcPct val="110000"/>
              </a:lnSpc>
              <a:buNone/>
            </a:pP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(2) ดูแลรักษาและใช้ทรัพย์สิน ของทางราชการอย่างประหยัด คุ้มค่า          </a:t>
            </a:r>
          </a:p>
          <a:p>
            <a:pPr>
              <a:lnSpc>
                <a:spcPct val="110000"/>
              </a:lnSpc>
              <a:buNone/>
            </a:pP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และระมัดระวัง ไม่ให้เกิดความเสียหาย</a:t>
            </a:r>
          </a:p>
          <a:p>
            <a:pPr>
              <a:lnSpc>
                <a:spcPct val="110000"/>
              </a:lnSpc>
              <a:buNone/>
            </a:pP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(3) ต้องปฏิบัติหน้าที่ ด้วยความสุภาพ เรียบร้อย และมีอัธยาศัยที่ดี </a:t>
            </a:r>
          </a:p>
          <a:p>
            <a:pPr>
              <a:lnSpc>
                <a:spcPct val="110000"/>
              </a:lnSpc>
              <a:buNone/>
            </a:pP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(4) มุ่งบริการประชาชน และแก้ปัญหาความเดือดร้อนของประชาชน   </a:t>
            </a:r>
          </a:p>
          <a:p>
            <a:pPr>
              <a:lnSpc>
                <a:spcPct val="110000"/>
              </a:lnSpc>
              <a:buNone/>
            </a:pP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ด้วยความเป็นธรรม รวดเร็ว เสมอภาค และเคารพศักดิ์ศรี          </a:t>
            </a:r>
          </a:p>
          <a:p>
            <a:pPr>
              <a:lnSpc>
                <a:spcPct val="110000"/>
              </a:lnSpc>
              <a:buNone/>
            </a:pP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ความเป็นมนุษย์ </a:t>
            </a:r>
            <a:r>
              <a:rPr lang="en-US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7819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548097" y="764704"/>
            <a:ext cx="8047806" cy="864096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พนักงานส่วนท้องถิ่น พึงปฏิบัติตนเพื่อรักษาจริยธรรม ดังต่อไปนี้</a:t>
            </a:r>
          </a:p>
        </p:txBody>
      </p:sp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565800" y="1700808"/>
            <a:ext cx="8030104" cy="4680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/>
              <a:t> </a:t>
            </a: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(5) จัดทำบริการสาธารณะ และกิจกรรมสาธารณะ ต้องคำนึงถึงคุณภาพชีวิต         ที่เป็นมิตรต่อสิ่งแวดล้อม </a:t>
            </a:r>
          </a:p>
          <a:p>
            <a:pPr>
              <a:buNone/>
            </a:pP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(6) ให้ข้อมูลข่าวสาร ตามข้อเท็จจริงแก่ประชาชน อันอยู่ในความรับผิดชอบของตน อย่างถูกต้องครบถ้วน และไม่บิดเบือน </a:t>
            </a:r>
          </a:p>
          <a:p>
            <a:pPr>
              <a:buNone/>
            </a:pP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(7) เรียนรู้ และพัฒนาตนเองอย่างต่อเนื่อง เพื่อเพิ่มขีดความสามารถ ให้กับองค์กร ปกครองส่วนท้องถิ่นอย่างยั่งยืน </a:t>
            </a:r>
          </a:p>
          <a:p>
            <a:pPr>
              <a:buNone/>
            </a:pP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(8) ไม่กระทำการ อันมีลักษณะเป็นการขัดกัน ระหว่างประโยชน์ส่วนบุคคล      กับประโยชน์ส่วนรวม </a:t>
            </a:r>
          </a:p>
          <a:p>
            <a:pPr>
              <a:buNone/>
            </a:pPr>
            <a:r>
              <a:rPr lang="th-TH" sz="3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(9) ต้องปฏิบัติตามประมวลจริยธรรม อย่างตรงไปตรงมา และไม่กระทำการเลี่ยงประมวลจริยธรรมนี้ </a:t>
            </a:r>
            <a:r>
              <a:rPr lang="en-US" sz="3000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781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 txBox="1">
            <a:spLocks/>
          </p:cNvSpPr>
          <p:nvPr/>
        </p:nvSpPr>
        <p:spPr>
          <a:xfrm>
            <a:off x="1115616" y="1700808"/>
            <a:ext cx="7056784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/>
              <a:t>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หากพนักงานส่วนท้องถิ่นผู้ใด จะต้องยึดถือ         หรือปฏิบัติ ตามจรรยาบรรณวิชาชีพ ตามกฎหมาย หรือข้อบังคับอื่นใด ที่กำหนดไว้โดยเฉพาะ     นอกจากจะต้องรักษาจริยธรรม ตามประกาศนี้แล้ว จะต้องยึดมั่น ในจรรยาบรรณวิชาชีพนั้นด้วย </a:t>
            </a:r>
            <a:r>
              <a:rPr lang="en-US" sz="3600" b="1" dirty="0"/>
              <a:t> </a:t>
            </a:r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20" y="3905672"/>
            <a:ext cx="113928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19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643050"/>
            <a:ext cx="80648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ประมวลจริยธรรม</a:t>
            </a:r>
          </a:p>
          <a:p>
            <a:pPr algn="ctr">
              <a:defRPr/>
            </a:pPr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ของ</a:t>
            </a:r>
          </a:p>
          <a:p>
            <a:pPr algn="ctr">
              <a:defRPr/>
            </a:pPr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ผู้บริหารท้องถิ่น</a:t>
            </a:r>
          </a:p>
          <a:p>
            <a:pPr algn="ctr">
              <a:defRPr/>
            </a:pPr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และสมาชิกสภาท้องถิ่น</a:t>
            </a:r>
          </a:p>
        </p:txBody>
      </p:sp>
    </p:spTree>
    <p:extLst>
      <p:ext uri="{BB962C8B-B14F-4D97-AF65-F5344CB8AC3E}">
        <p14:creationId xmlns:p14="http://schemas.microsoft.com/office/powerpoint/2010/main" val="1729076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85786" y="1052736"/>
            <a:ext cx="800105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ผู้บริหารท้องถิ่นและสมาชิกสภาท้องถิ่น ต้องยึดมั่นในสถาบันหลักของประเทศ </a:t>
            </a:r>
          </a:p>
          <a:p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อันได้แก่ ชาติ ศาสนา พระมหากษัตริย์ และการปกครองระบอบประชาธิปไตย</a:t>
            </a:r>
          </a:p>
          <a:p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อันมีพระมหากษัตริย์ทรงเป็นประมุข โดยต้องดำรงตน ดังต่อไปนี้</a:t>
            </a:r>
          </a:p>
          <a:p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(1) ปกป้อง ดูแล และยึดถือประโยชน์ของชาติเป็นสำคัญ พิทักษ์รักษาไว้ซึ่งเอกราช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และอธิปไตยของชาติ และไม่ประพฤติตน อันอาจก่อให้เกิดความเสื่อมเสีย ต่อเกียรติภูมิของชาติ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(2) ยึดมั่นในคุณธรรม จริยธรรม ตามหลักศาสนาที่ตนนับถือ และเคารพความแตกต่าง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ของแต่ละศาสนา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(3) จงรักภักดีและเทิดทูนไว้ ซึ่งสถาบันพระมหากษัตริย์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(4) ยึดมั่นและธำรงไว้ ซึ่งการปกครองระบอบประชาธิปไตย อันมีพระมหากษัตริย์ทรงเป็นประมุข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(5) เป็นแบบอย่างที่ดี ในการรักษาไว้ และปฏิบัติตาม ซึ่งรัฐธรรมนูญแห่งราชอาณาจักรไทย        ทุกประการ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2778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1052736"/>
            <a:ext cx="792088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ผู้บริหารท้องถิ่นและสมาชิกสภาท้องถิ่น พึงปฏิบัติหน้าที่ด้วยความซื่อสัตย์สุจริต </a:t>
            </a:r>
          </a:p>
          <a:p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มีจิตสำนึกที่ดี และรับผิดชอบต่อหน้าที่ โดยอย่างน้อยต้องดำรงตน ดังต่อไปนี้</a:t>
            </a:r>
          </a:p>
          <a:p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(1) ปฏิบัติหน้าที่เพื่อรับใช้ประเทศชาติและประชาชนอย่างเต็มความสามารถ ด้วยความรับผิดชอบ ยึดมั่นในหลักนิติธรรม ซื่อสัตย์สุจริต เสียสละ เป็นธรรม ไม่เลือกปฏิบัติ และปราศจากอคติ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(2) ไม่ใช้หรือยินยอมให้ผู้อื่นใช้สถานะ หรือตำแหน่งของตน ไปแสวงหาประโยชน์ที่มิควรได้โดยชอบด้วยกฎหมาย สำหรับตนเองหรือผู้อื่น ไม่ว่าจะเป็นประโยชน์ในทางทรัพย์สินหรือไม่ก็ตาม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(3) ไม่เรียก รับ หรือยอมจะรับทรัพย์สิน หรือประโยชน์อื่นใด สำหรับตนเองหรือผู้อื่นในประการที่อาจทำให้กระทบกระเทือนต่อการปฏิบัติหน้าที่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(4) ไม่ร่วมมือหรือสนับสนุนการทุจริต และประพฤติมิชอบทุกรูปแบบ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(5) ไม่ใช้หรือบิดเบือนข้อมูลข่าวสารของราชการ เพื่อให้เกิดความเข้าใจผิด หรือเพื่อผลประโยชน์สำหรับตนเองหรือผู้อื่น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(6) ไม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่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กระทำการใดที่ก่อให้เกิดความเสื่อมเสีย ต่อเกียรติศักดิ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์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ของการดำรงตำแหน่ง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(7) แสดงความรับผิดชอบตามควรแก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่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กรณี เมื่อปฏิบัติหน้าที่บกพร่องหรือผิดพลาด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6640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27584" y="1268760"/>
            <a:ext cx="763284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ผู้บริหารท้องถิ่นและสมาชิกสภาท้องถิ่น พึงกล้าตัดสินใจ และกระทำในสิ่ง     ที่ถูกต้องชอบธรรม โดยต้องดำรงตน  ดังต่อไปนี้</a:t>
            </a:r>
          </a:p>
          <a:p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(1) ปฏิบัติหน้าที่ด้วยความยุติธรรม เป็นกลาง และปราศจากอคติ โดยไม่หวั่นไหวต่ออิทธิพล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แรงกดดัน หรือกระแสสังคม อันมิชอบด้วยกฎหมาย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(2) ยึดมั่นในกฎหมาย และไม่ใช้ช่องว่างทางกฎหมาย เพื่อเอื้อประโยชน์สำหรับตนเองหรือผู้อื่น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(3) คำนึงถึงระบบคุณธรรม ในการแต่งตั้งผู้สมควรดำรงตำแหน่งต่าง ๆ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(4)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ต้องเปิดเผยข้อมูลการทุจริต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การใช้อำนาจในทางที่ผิด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การฉ้อฉล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หลอกลวง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หรือ</a:t>
            </a:r>
            <a:br>
              <a:rPr lang="en-US" sz="2400" dirty="0">
                <a:latin typeface="TH SarabunPSK" pitchFamily="34" charset="-34"/>
                <a:cs typeface="TH SarabunPSK" pitchFamily="34" charset="-34"/>
              </a:rPr>
            </a:b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การกระทำอื่นใด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ที่ทำให้ราชการเสียหายต่อเจ้าหน้าที่ผู้รับผิดชอบ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(5) เปิดเผยหรือให้ข้อมูลข่าวสาร อันอยู่ในความรับผิดชอบของตน อย่างถูกต้อง ครบถ้วน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และไม่บิดเบือน แก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่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ประชาชน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28053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27584" y="980728"/>
            <a:ext cx="77048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ผู้บริหารท้องถิ่นและสมาชิกสภาท้องถิ่น พึงยึดถือประโยชน์ส่วนรวมของประเทศชาติ และความผาสุกของประชาชนโดยรวม และมีจิตสาธารณะ </a:t>
            </a:r>
          </a:p>
          <a:p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โดยอย่างน้อยต้องดำรงตน ดังต่อไปนี้</a:t>
            </a:r>
          </a:p>
          <a:p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(1) มีอุดมการณ์ในการทำงานเพื่อประเทศชาติ และต้องถือเอาผลประโยชน์ของประเทศชาติ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และประชาชนเป็นสิ่งสูงสุด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(2) ไม่กระทำการ อันเป็นการขัดกันระหว่างประโยชน์ส่วนตน กับประโยชน์ส่วนรวม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ไม่ว่าโดยทางตรง หรือทางอ้อมตามที่บัญญัติไว้ในรัฐธรรมนูญและกฎหมาย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(3) ไม่นำข้อมูลข่าวสารอันเป็นความลับของราชการ ซึ่งตนได้มาในระหว่างอยู่ในตำแหน่ง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ไปใช้เพื่อให้เกิดประโยชน์แก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่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เอกชน ทั้งในระหว่างการดำรงตำแหน่ง และเมื่อพ้นจากตำแหน่ง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(4) มีจิตสาธารณะ จิตอาสา และอุทิศตนปฏิบัติหน้าที่ เพื่อประโยชน์ส่วนรวมของประเทศชาติ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และความผาสุกของประชาชนโดยรวม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(5) ปฏิบัติหน้าที่ด้วยความรับผิดชอบ โดยมุ่งหมายให้ทุกภาคส่วนในสังคม อยู่ร่วมกันอย่างเป็นธรรมผาสุก และสามัคคีปรองดอง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263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625475" indent="-625475">
              <a:buFont typeface="Wingdings" pitchFamily="2" charset="2"/>
              <a:buChar char="q"/>
            </a:pPr>
            <a:endParaRPr lang="th-TH" sz="44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625475" indent="-625475">
              <a:buFont typeface="Wingdings" pitchFamily="2" charset="2"/>
              <a:buChar char="q"/>
            </a:pPr>
            <a:r>
              <a:rPr lang="th-TH" sz="4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คุณธรรม </a:t>
            </a:r>
            <a:r>
              <a:rPr lang="th-TH" sz="40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หรือ สภาพคุณงามความดี </a:t>
            </a:r>
            <a:br>
              <a:rPr lang="th-TH" sz="40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40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เป็นสภาพคุณงามความดีที่มีอยู่ในจิตใจ</a:t>
            </a:r>
          </a:p>
          <a:p>
            <a:pPr marL="625475" indent="-625475">
              <a:buFont typeface="Wingdings" pitchFamily="2" charset="2"/>
              <a:buChar char="q"/>
            </a:pPr>
            <a:endParaRPr lang="th-TH" sz="36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625475" indent="-625475">
              <a:buFont typeface="Wingdings" pitchFamily="2" charset="2"/>
              <a:buChar char="q"/>
            </a:pPr>
            <a:r>
              <a:rPr lang="th-TH" sz="44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จริยธรรม</a:t>
            </a:r>
            <a:r>
              <a:rPr lang="th-TH" sz="40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หรือ ธรรมที่เป็นข้อประพฤติปฏิบัติ ศีลธรรม  </a:t>
            </a:r>
          </a:p>
          <a:p>
            <a:pPr marL="625475" indent="-625475">
              <a:buNone/>
            </a:pPr>
            <a:endParaRPr lang="th-TH" sz="40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marL="625475" indent="-625475" algn="ctr">
              <a:buNone/>
            </a:pPr>
            <a:r>
              <a:rPr lang="th-TH" sz="3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(พจนานุกรมไทยฉบับราชบัณฑิตยสถาน (2542) </a:t>
            </a:r>
          </a:p>
          <a:p>
            <a:pPr>
              <a:buNone/>
            </a:pPr>
            <a:r>
              <a:rPr lang="th-TH" sz="40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</a:t>
            </a:r>
            <a:endParaRPr lang="en-US" sz="40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endParaRPr lang="th-TH" sz="3600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1225536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00206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ความหมายของ คุณธรรมและจริยธรรม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99626" y="836712"/>
            <a:ext cx="750146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ผู้บริหารท้องถิ่นและสมาชิกสภาท้องถิ่น พึงปฏิบัติหน้าที่ โดยมุ่งผลสัมฤทธิ์ของงาน โดยอย่างน้อยต้องดำรงตน ดังต่อไปนี้</a:t>
            </a:r>
          </a:p>
          <a:p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(1) ปฏิบัติหน้าที่อย่างเต็มกำลังความสามารถ โดยมุ่งผลสัมฤทธิ์ของงาน ที่มีคุณภาพ โปร่งใส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และตรวจสอบได้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(2) ปฏิบัติตามกฎหมาย  และระเบียบแบบแผนของทางราชการ  โดยคำนึงถึงผลประโยชน์  ของประเทศชาติ และประชาชนเป็นสำคัญ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(3) อุทิศเวลาแก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่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ราชการ  ไม่เบียดบังเวลาราชการไปประกอบธุรกิจ  หรือกระทำการอื่นใด เพื่อประโยชน์ของตนเองหรือผู้อื่น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(4) เอาใจใส่ทุกข์สุข  และรับฟังเรื่องราวร้องทุกข์ของประชาชน  และรีบหาทางช่วยเหลือ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อย่างเร่งด่วน และเท่าเทียมกัน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(5) รักษาความลับของราชการ  เว้นแต่เป็นการปฏิบัติตามหน้าที่  และอำนาจตามกฎหมาย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(6) รักษาทรัพย์สินของราชการ  และใช้ทรัพย์สินของราชการ  ให้เป็นไปตามวัตถุประสงค์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อย่างประหยัด คุ้มค่า ระมัดระวังมิให้เสียหาย  หรือสิ้นเปลืองโดยไม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่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จำเป็น  และไม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่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นำไปใช้เพื่อประโยชน์ของตนเองหรือผู้อื่น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1767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5536" y="548680"/>
            <a:ext cx="849694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ผู้บริหารท้องถิ่นและสมาชิกสภาท้องถิ่น พึงปฏิบัติหน้าที่อย่างเป็นธรรม และไม่เลือกปฏิบัติ โดยอย่างน้อยต้องดำรงตน ดังต่อไปนี้</a:t>
            </a:r>
          </a:p>
          <a:p>
            <a:endParaRPr lang="en-US" sz="1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(1) ปฏิบัติหน้าที่ด้วยความเที่ยงธรรม เสมอภาค เท่าเทียม ปราศจากอคติ และไม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่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เลือกปฏิบัติ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โดยการใช้ความรู้สึก หรือความสัมพันธ์ส่วนตัว หรือเหตุผลของความแตกต่างทางเชื้อชาติ ถิ่นกำเนิด ศาสนา เพศ เพศสภาพ อายุ ความพิการ สภาพทางกาย สุขภาพ หรือสถานะทางเศรษฐกิจ หรือสังคมรวมทั้งเคารพศักดิ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์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ศรีความเป็นมนุษย์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(2) ปฏิบัติต่อประชาชน ผู้ร่วมงาน และผู้เกี่ยวข้องอย่างให้เกียรติ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(3) ไม่ใช้สถานะ หรือตำแหน่งการเป็นผู้บริหารท้องถิ่น เข้าไปก้าวก่าย หรือแทรกแซงการปฏิบัติราชการ การดำเนินงาน การบรรจุ แต่งตั้ง โยกย้าย โอน เลื่อนตำแหน่ง เลื่อนเงินเดือน และการดำเนินการทางวินัย หรือการให้พ้นจากตำแหน่งของข้าราชการ ซึ่งมีตำแหน่ง หรือเงินเดือนประจำพนักงาน หรือลูกจ้างของหน่วยราชการ หน่วยงานของรัฐ รัฐวิสาหกิจ หรือกิจการที่รัฐถือหุ้นใหญ่ ทั้งนี้ เว้นแต่เป็นการปฏิบัติตามหน้าที่และอำนาจตามกฎหมาย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(4) ไม่ยินยอมให้คู่สมรส ญาติสนิท บุคคลในครอบครัว หรือผู้ใกล้ชิดก้าวก่าย หรือแทรกแซงการปฏิบัติหน้าที่ของตนเองหรือผู้อื่น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(5) ปฏิบัติต่อองค์กรธุรกิจ ที่ติดต่อทำธุรกิจกับหน่วยงานของรัฐ ตามระเบียบและขั้นตอนอย่างเท่าเทียมกัน โดยไม่เลือกปฏิบัติ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1498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99592" y="1196752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ผู้บริหารท้องถิ่นและสมาชิกสภาท้องถิ่น พึงดำรงตนเป็นแบบอย่างที่ดี และรักษาภาพลักษณ์ของทางราชการ โดยอย่างน้อยต้องดำรงตน  ดังต่อไปนี้</a:t>
            </a:r>
          </a:p>
          <a:p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(1) รักษาจรรยาของตนให้ดี น้อมนำพระบรมราโชวาท หลักปรัชญาของเศรษฐกิจพอเพียง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และหลักคำสอนทางศาสนา มาใช้ในการดำเนินชีวิต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(2) เป็นแบบอย่างที่ดี ในการเป็นพลเมืองดี  ด้วยการเคารพ  และปฏิบัติตามกฎหมาย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อย่างเคร่งครัด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(3) ปฏิบัติตนอยู่ในกรอบจริยธรรม คุณธรรม และศีลธรรม ทั้งโดยส่วนตัว และโดยหน้าที่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ความรับผิดชอบต่อสาธารณชน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(4) เป็นแบบอย่างที่ดี  ในการรักษาขนบธรรมเนียมประเพณี  และวัฒนธรรมอันดีงาม     รวมทั้งรักษาเอกลักษณ์ของความเป็นชาติไทย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(5) เคารพและไม่ละเมิดสิทธิ และเสรีภาพของผู้อื่น  ไม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่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แสดงกิริยาหรือใช้วาจา อันไม่สุภาพ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อาฆาตมาดร้าย หรือใส่ร้ายหรือเสียดสีบุคคลใด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1672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99592" y="1052736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(6) วางตนให้เป็นที่เชื่อถือ ศรัทธาของประชาชน และระมัดระวัง มิให้การประกอบวิชาชีพ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อาชีพ หรือการงานของตนเอง คู่สมรส ญาติสนิท หรือบุคคลในครอบครัวของตน มีลักษณะเป็นการกระทบกระเทือน ต่อความเชื่อถือศรัทธาของประชาชน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(7) ไม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่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รับของขวัญ ของกำนัล ทรัพย์สิน หรือประโยชน์อื่นใดจากบุคคลอื่น และจะต้องดูแล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ให้คู่สมรส ญาติสนิท หรือบุคคลในครอบครัวของตนปฏิบัติเช่นเดียวกันด้วย เว้นแต่เป็นการรับจากการให้โดยธรรมจรรยา และการรับที่มีบทบัญญัติแห่งกฎหมายให้รับได้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(8)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ไม่กระทำการอันมีลักษณะ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เป็นการล่วงละเมิด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หรือคุกคามทางเพศ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จนเป็นเหตุทำให้</a:t>
            </a:r>
            <a:br>
              <a:rPr lang="en-US" sz="2400" dirty="0">
                <a:latin typeface="TH SarabunPSK" pitchFamily="34" charset="-34"/>
                <a:cs typeface="TH SarabunPSK" pitchFamily="34" charset="-34"/>
              </a:rPr>
            </a:b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ผู้ถูกกระทำ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ได้รับความเดือดร้อน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เ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สี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ยหาย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หรือกระทบต่อการปฏิบัติหน้าที่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โดยผู้ถูกกระทำ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อยู่ในภาวะ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จำยอม ต้องยอมรับในการกระทำนั้น และไม่นำความสัมพันธ์ทางเพศ ที่ตนมีต่อบุคคลใดมาเป็นเหตุ หรือมีอิทธิพลครอบงำ ให้ใช้ดุลพินิจในการปฏิบัติหน้าที่ อันเป็นคุณ   หรือเป็นโทษแก่บุคคลใด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(9) ไม่คบหา หรือให้การสนับสนุน แก่ผู้ประพฤติผิดกฎหมาย ผู้มีอิทธิพล หรือผู้มีความประพฤติ หรือมีชื่อในทางเสื่อมเสีย อันอาจกระทบกระเทือน ต่อความเชื่อถือศรัทธา        ของประชาชน</a:t>
            </a:r>
          </a:p>
        </p:txBody>
      </p:sp>
    </p:spTree>
    <p:extLst>
      <p:ext uri="{BB962C8B-B14F-4D97-AF65-F5344CB8AC3E}">
        <p14:creationId xmlns:p14="http://schemas.microsoft.com/office/powerpoint/2010/main" val="4092445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27584" y="1268760"/>
            <a:ext cx="75608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en-US" sz="4400" b="1" dirty="0" err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ผู้บริหารท้องถิ่น</a:t>
            </a:r>
            <a:r>
              <a:rPr lang="th-TH" sz="44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”</a:t>
            </a:r>
          </a:p>
          <a:p>
            <a:pPr algn="ctr"/>
            <a:endParaRPr lang="en-US" sz="16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พึงปฏิบัติงาน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ตามหน้าที่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และอำนาจขององค์กรปกครองส่วนท้องถิ่น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เพื่อให้การบริหารราชการส่วนท้องถิ่น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การจัดทำบริการสาธารณะ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และการใช้จ่ายงบประมาณ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ให้มีประสิทธิภาพสูงสุด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เหมาะสม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สอดคล้องกับบริบท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สภาพปัญหา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และความเสี่ยงทางจริยธรรม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ภูมิสังคม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ความเป็นอยู่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และวิถีของชุมชน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ภูมิปัญญาท้องถิ่น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ศิลปะ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วัฒนธรรม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ขนบธรรมเนียม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และจารีตประเพณีอันดีงาม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en-US" sz="3200" dirty="0" err="1">
                <a:latin typeface="TH SarabunPSK" pitchFamily="34" charset="-34"/>
                <a:cs typeface="TH SarabunPSK" pitchFamily="34" charset="-34"/>
              </a:rPr>
              <a:t>เพื่อประโยชน์สุขของประชาชนในท้องถิ่นอย่างยั่งยืน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1624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27584" y="908720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“สมาชิกสภาท้องถิ่น”</a:t>
            </a:r>
          </a:p>
          <a:p>
            <a:pPr algn="ctr"/>
            <a:endParaRPr lang="th-TH" sz="10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พึงรักษาไว้ และปฏิบัติตามกฎหมาย ข้อบังคับการประชุมสภาท้องถิ่น และมติของที่ประชุม       โดยเคร่งครัด โดยอย่างน้อยต้องดำรงตน  ดังต่อไปนี้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(1) สมาชิกสภาท้องถิ่น ต้องรักษาไว้ซึ่งชื่อเสียง ขององค์กรปกครองส่วนท้องถิ่น และไม่กระทำ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การใดๆ อันอาจก่อให้เกิดความเสื่อมเสีย ต่อเกียรติภูมิของประเทศชาติ และสภาท้องถิ่น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(2) สมาชิกสภาท้องถิ่น ต้องกล้ายืนหยัดทำในสิ่งที่ถูกต้องเป็นธรรม ยืดมั่นหลักการในการ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ปฏิบัติหน้าที่โดยปราศจากอคติใด ๆ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(3) สมาชิกสภาท้องถิ่น ต้องเคารพสิทธิเสรีภาพส่วนบุคคลของผู้อื่น ไม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่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แสดงกิริยาหรือใช้วาจา</a:t>
            </a: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อันไม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่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สุภาพ มีลักษณะเป็นการดูหมิ่น หมิ่นประมาท เสียดสีหรือใส่ร้ายป้ายสีบุคคลใด หรือ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นำเอาเรื่องที่เป็นเท็จ มาอภิปรายแสดงความเห็นในที่ประชุม หรือที่อื่นใด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(4) สมาชิกสภาท้องถิ่น ต้องไม่แสดงอาการข่มขู่ อาฆาตมาดร้าย หรือใช้กำลังประทุษร้าย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ต่อบุคคลอื่นในที่ประชุม บริเวณสภา หรือที่อื่นใด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(5) สมาชิกสภาท้องถิ่น ต้องอุทิศเวลาให้แก่การประชุม โดยคำนึงถึงการตรงต่อเวลา               และต้องไม่ขาดการประชุมโดยไม่จำเป็น เว้นแต่ในกรณีเจ็บป่วย หรือมีเหตุสุดวิสัย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4729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08443" y="1124744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(6) สมาชิกสภาท้องถิ่น ต้องพิจารณาข้อบัญญัติ ญัตติ กระทู้ หรือเรื่องร้องทุกข์ ที่เป็นประโยชน์ต่อท้องถิ่น ประเทศชาติ และประชาชนส่วนรวมโดยเร็ว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(7) สมาชิกสภาท้องถิ่น ต้องพิจารณา และให้ความเห็นชอบ ให้บุคคลดำรงตำแหน่งใด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ตามบทบัญญัติของกฎหมาย โดยคำนึงถึงความรู้ ความสามารถ และพฤติกรรมทางจริยธรรมของบุคคลดังกล่าวด้วย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(8) สมาชิกสภาท้องถิ่น ต้องระมัดระวังการปฏิบัติงาน หรือการปฏิบัติหน้าที่ ของบุคคลใกล้ชิด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มิให้มีการกระทำใดๆ อันเป็นที่เสื่อมเสีย แก</a:t>
            </a:r>
            <a:r>
              <a:rPr lang="th-TH" sz="2400" baseline="30000" dirty="0">
                <a:latin typeface="TH SarabunPSK" pitchFamily="34" charset="-34"/>
                <a:cs typeface="TH SarabunPSK" pitchFamily="34" charset="-34"/>
              </a:rPr>
              <a:t>่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สภาท้องถิ่น หรือองค์กรปกครองส่วนท้องถิ่น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(9) สมาชิกสภาท้องถิ่น พึงเสนอข้อมูลต่อที่ประชุม หรือต่อสาธารณะ เมื่อพบเห็นการกระทำ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ที่ทำให้ราชการ ผู้อื่น หรือประชาชนเสียหาย การใช้อำนาจในทางที่ผิด และการทุจริตประพฤติ มิชอบ ของผู้บริหารท้องถิ่น สมาชิกสภาท้องถิ่น หรือบุคลากรขององค์กรปกครองส่วนท้องถิ่น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(10) สมาชิกสภาท้องถิ่น ต้องแต่งกายสุภาพ เรียบร้อย ตามข้อบังคับการประชุมสภาท้องถิ่น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ให้เกียรติและเคารพต่อสถานที่ และสำรวมกิริยาวาจาในที่ประชุมสภา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(11) สมาชิกสภาท้องถิ่นผู้ใด ทราบถึงข้อเท็จจริง ที่อาจทำให้ตนขาดคุณสมบัติ หรือมีลักษณะ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ต้องห้าม ให้สมาชิกสภาท้องถิ่นผู้นั้น แจ้งประธานสภาท้องถิ่นทราบ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7496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55944" y="1052736"/>
            <a:ext cx="7200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“สมาชิกสภาท้องถิ่น”</a:t>
            </a:r>
          </a:p>
          <a:p>
            <a:pPr algn="ctr"/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พึงปฏิบัติงานตามหน้าที่ และอำนาจสภาท้องถิ่น                เพื่อให้การตราข้อบัญญัติท้องถิ่น การบริหารราชการส่วนท้องถิ่น การจัดทำบริการสาธารณะ และการใช้จ่ายงบประมาณ             ให้มีประสิทธิภาพสูงสุด เหมาะสม สอดคล้องกับบริบท         สภาพปัญหา และความเสี่ยงทางจริยธรรม ภูมิสังคม            ความเป็นอยู่ และวิถีของชุมชน ภูมิปัญญาท้องถิ่น ศิลปะ วัฒนธรรม ขนบธรรมเนียม และจารีตประเพณีอันดีงาม          เพื่อประโยชน์สุขของประชาชนในท้องถิ่นอย่างยั่งยืน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3522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2038DE9-CD16-4585-AC3D-88C76F24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796857"/>
            <a:ext cx="6877998" cy="2958102"/>
          </a:xfrm>
        </p:spPr>
        <p:txBody>
          <a:bodyPr>
            <a:noAutofit/>
          </a:bodyPr>
          <a:lstStyle/>
          <a:p>
            <a:pPr algn="ctr"/>
            <a:r>
              <a:rPr lang="th-TH" sz="10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จบ</a:t>
            </a:r>
            <a:r>
              <a:rPr lang="th-TH" sz="96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การบรรยาย</a:t>
            </a:r>
            <a:br>
              <a:rPr lang="th-TH" sz="96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endParaRPr lang="th-TH" sz="7200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6" y="3501008"/>
            <a:ext cx="8559185" cy="3128239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703285"/>
            <a:ext cx="1331967" cy="114524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6" y="1760181"/>
            <a:ext cx="1331967" cy="11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428596" y="357166"/>
            <a:ext cx="3071834" cy="15974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VIRTUE 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(คุณธรรม) </a:t>
            </a:r>
          </a:p>
        </p:txBody>
      </p:sp>
      <p:sp>
        <p:nvSpPr>
          <p:cNvPr id="3" name="วงรี 2"/>
          <p:cNvSpPr/>
          <p:nvPr/>
        </p:nvSpPr>
        <p:spPr>
          <a:xfrm>
            <a:off x="5286380" y="371459"/>
            <a:ext cx="3357586" cy="158315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ETHICS </a:t>
            </a: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(จริยธรรม) </a:t>
            </a:r>
          </a:p>
        </p:txBody>
      </p:sp>
      <p:sp>
        <p:nvSpPr>
          <p:cNvPr id="4" name="ลูกศรขึ้น-ลง 3"/>
          <p:cNvSpPr/>
          <p:nvPr/>
        </p:nvSpPr>
        <p:spPr>
          <a:xfrm rot="5400000">
            <a:off x="3988196" y="655218"/>
            <a:ext cx="812124" cy="1216152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>
              <a:latin typeface="Tahoma" pitchFamily="34" charset="0"/>
              <a:ea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858461" y="2383712"/>
            <a:ext cx="3857652" cy="33770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สภาพที่ทรงไว้</a:t>
            </a:r>
          </a:p>
          <a:p>
            <a:pPr algn="ctr"/>
            <a:r>
              <a:rPr lang="th-TH" sz="3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ซึ่งความประพฤติโดยชอบปรากฏ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ภายนอกตัวคน </a:t>
            </a:r>
          </a:p>
          <a:p>
            <a:pPr algn="ctr"/>
            <a:r>
              <a:rPr lang="th-TH" sz="3600" b="1" u="sng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มองเห็น</a:t>
            </a:r>
            <a:endParaRPr lang="th-TH" sz="3600" b="1" u="sng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8" name="แผนผังลำดับงาน: กระบวนการ 7"/>
          <p:cNvSpPr/>
          <p:nvPr/>
        </p:nvSpPr>
        <p:spPr>
          <a:xfrm>
            <a:off x="428596" y="2204864"/>
            <a:ext cx="3571900" cy="417646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เป็นความดีงาม</a:t>
            </a:r>
            <a:br>
              <a:rPr lang="th-TH" sz="3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ทางจิตภาพ </a:t>
            </a:r>
            <a:br>
              <a:rPr lang="th-TH" sz="36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3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เป็นคุณลักษณะที่อยู่</a:t>
            </a:r>
          </a:p>
          <a:p>
            <a:pPr algn="ctr"/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ภายในตัวคน </a:t>
            </a:r>
          </a:p>
          <a:p>
            <a:pPr algn="ctr"/>
            <a:r>
              <a:rPr lang="th-TH" sz="3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คือ ความดีงามในจิตใจ</a:t>
            </a:r>
          </a:p>
          <a:p>
            <a:pPr algn="ctr"/>
            <a:r>
              <a:rPr lang="th-TH" sz="3600" b="1" u="sng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มองไม่เห็น </a:t>
            </a:r>
          </a:p>
          <a:p>
            <a:pPr algn="ctr"/>
            <a:endParaRPr lang="th-TH" sz="36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1" name="ลูกศรโค้งลง 10"/>
          <p:cNvSpPr/>
          <p:nvPr/>
        </p:nvSpPr>
        <p:spPr>
          <a:xfrm>
            <a:off x="3500430" y="142876"/>
            <a:ext cx="2000264" cy="107737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2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OCSCPresentBGForPW0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339752" y="188640"/>
            <a:ext cx="5184575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-542925" algn="ctr"/>
            <a:r>
              <a:rPr lang="th-TH" sz="4000" b="1" dirty="0">
                <a:solidFill>
                  <a:srgbClr val="7030A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มาตรฐานทางจริยธรรม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3270BF-2F96-429D-8657-E12FC566C73D}"/>
              </a:ext>
            </a:extLst>
          </p:cNvPr>
          <p:cNvSpPr/>
          <p:nvPr/>
        </p:nvSpPr>
        <p:spPr>
          <a:xfrm>
            <a:off x="302614" y="1484784"/>
            <a:ext cx="8386140" cy="186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46088" indent="-358775"/>
            <a:r>
              <a:rPr lang="th-TH" sz="23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มาตรา 76</a:t>
            </a:r>
            <a:endParaRPr lang="th-TH" sz="2300" b="1" dirty="0">
              <a:latin typeface="TH SarabunPSK" pitchFamily="34" charset="-34"/>
              <a:cs typeface="TH SarabunPSK" pitchFamily="34" charset="-34"/>
            </a:endParaRPr>
          </a:p>
          <a:p>
            <a:pPr marL="446088" indent="-358775" algn="thaiDist"/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    - รัฐพึงพัฒนาระบบการบริหารราชการแผ่นดิน ทั้งราชการส่วนกลาง ส่วนภูมิภาค </a:t>
            </a:r>
            <a:br>
              <a:rPr lang="th-TH" sz="23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ส่วนท้องถิ่น และงานของรัฐอย่างอื่น ให้เป็นไปตามหลักการบริหารกิจการบ้านเมืองที่ดี ...         รวมตลอดทั้ง  </a:t>
            </a:r>
            <a:r>
              <a:rPr lang="th-TH" sz="23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พัฒนาเจ้าหน้าที่ของรัฐ </a:t>
            </a:r>
            <a:r>
              <a:rPr lang="th-TH" sz="23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ให้มีความซื่อสัตย์สุจริต  </a:t>
            </a:r>
            <a:r>
              <a:rPr lang="th-TH" sz="23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และมีทัศนคติ เป็นผู้ให้บริการประชาชนให้เกิดความสะดวก รวดเร็ว ไม่เลือกปฏิบัติ และปฏิบัติหน้าที่อย่างมีประสิทธิภาพ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643A69-6577-4C7C-97FC-63725DB4A2E4}"/>
              </a:ext>
            </a:extLst>
          </p:cNvPr>
          <p:cNvSpPr/>
          <p:nvPr/>
        </p:nvSpPr>
        <p:spPr>
          <a:xfrm>
            <a:off x="304407" y="3429000"/>
            <a:ext cx="8386140" cy="28884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431925" indent="-1431925">
              <a:lnSpc>
                <a:spcPct val="90000"/>
              </a:lnSpc>
              <a:spcBef>
                <a:spcPts val="1800"/>
              </a:spcBef>
              <a:buFont typeface="Wingdings" pitchFamily="2" charset="2"/>
              <a:buNone/>
              <a:tabLst>
                <a:tab pos="1431925" algn="l"/>
              </a:tabLst>
            </a:pPr>
            <a:r>
              <a:rPr lang="th-TH" sz="23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มาตรา 258 ข.(4) </a:t>
            </a:r>
          </a:p>
          <a:p>
            <a:pPr marL="446088" indent="-358775"/>
            <a:r>
              <a:rPr lang="th-TH" sz="23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3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ให้มี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การปรับปรุงและพัฒนา การบริหารงานบุคคลภาครัฐ เพื่อจูงใจให้ผู้มีความรู้ความสามารถ อย่างแท้จริง เข้ามาทำงานในหน่วยงานของรัฐ และสามารถเจริญก้าวหน้าได้ตามความสามารถ และผลสัมฤทธิ์ของงาน</a:t>
            </a:r>
            <a:r>
              <a:rPr lang="th-TH" sz="23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ของแต่ละบุคคล </a:t>
            </a:r>
            <a:r>
              <a:rPr lang="th-TH" sz="23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มีความซื่อสัตย์ สุจริต กล้าตัดสินใจ และกระทำในสิ่งที่ถูกต้อง โดยคิดถึงประโยชน์ส่วนรวม มากกว่าประโยชน์ส่วนตัว มีความคิดสร้างสรรค์และคิดค้นนวัตกรรมใหม่ ๆ</a:t>
            </a:r>
            <a:r>
              <a:rPr lang="th-TH" sz="23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เพื่อให้การปฏิบัติราชการ และการบริหารราชการแผ่นดินเป็นไปอย่างมีประสิทธิภาพ และมีมาตรการคุ้มครองป้องกันบุคลากรภาครัฐจากการใช้อำนาจโดยไม่เป็นธรรมของผู้บังคับบัญชา</a:t>
            </a:r>
          </a:p>
        </p:txBody>
      </p:sp>
    </p:spTree>
    <p:extLst>
      <p:ext uri="{BB962C8B-B14F-4D97-AF65-F5344CB8AC3E}">
        <p14:creationId xmlns:p14="http://schemas.microsoft.com/office/powerpoint/2010/main" val="267708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7).jpg"/>
          <p:cNvPicPr>
            <a:picLocks noChangeAspect="1"/>
          </p:cNvPicPr>
          <p:nvPr/>
        </p:nvPicPr>
        <p:blipFill>
          <a:blip r:embed="rId2" cstate="print"/>
          <a:srcRect r="54861"/>
          <a:stretch>
            <a:fillRect/>
          </a:stretch>
        </p:blipFill>
        <p:spPr>
          <a:xfrm>
            <a:off x="163520" y="95536"/>
            <a:ext cx="1008112" cy="1048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4369" name="Rectangle 1"/>
          <p:cNvSpPr>
            <a:spLocks noChangeArrowheads="1"/>
          </p:cNvSpPr>
          <p:nvPr/>
        </p:nvSpPr>
        <p:spPr bwMode="auto">
          <a:xfrm>
            <a:off x="100995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78444694"/>
              </p:ext>
            </p:extLst>
          </p:nvPr>
        </p:nvGraphicFramePr>
        <p:xfrm>
          <a:off x="1392096" y="93104"/>
          <a:ext cx="860444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F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3" y="4000504"/>
            <a:ext cx="1143007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147200" y="1340768"/>
            <a:ext cx="2020656" cy="25202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มาตรฐาน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ทางจริยธรรม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7 ประการ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3488691477"/>
              </p:ext>
            </p:extLst>
          </p:nvPr>
        </p:nvGraphicFramePr>
        <p:xfrm>
          <a:off x="190470" y="257175"/>
          <a:ext cx="8786874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483" name="Title 1"/>
          <p:cNvSpPr>
            <a:spLocks/>
          </p:cNvSpPr>
          <p:nvPr/>
        </p:nvSpPr>
        <p:spPr bwMode="auto">
          <a:xfrm>
            <a:off x="2627313" y="2452688"/>
            <a:ext cx="37449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การประพฤติปฏิบัติตามประมวลจริยธรรมข้าราชการ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 rot="5400000">
            <a:off x="1571626" y="3500416"/>
            <a:ext cx="6286500" cy="0"/>
          </a:xfrm>
          <a:prstGeom prst="line">
            <a:avLst/>
          </a:prstGeom>
          <a:ln w="571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9" name="Text Box 50"/>
          <p:cNvSpPr txBox="1">
            <a:spLocks noChangeArrowheads="1"/>
          </p:cNvSpPr>
          <p:nvPr/>
        </p:nvSpPr>
        <p:spPr bwMode="auto">
          <a:xfrm>
            <a:off x="369141" y="2482231"/>
            <a:ext cx="437204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AutoNum type="arabicPeriod"/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ยึดหลักวิชาและจรรยาวิชาชีพ / ความถูกต้องดีงาม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6923" name="Text Box 56"/>
          <p:cNvSpPr txBox="1">
            <a:spLocks noChangeArrowheads="1"/>
          </p:cNvSpPr>
          <p:nvPr/>
        </p:nvSpPr>
        <p:spPr bwMode="auto">
          <a:xfrm>
            <a:off x="369141" y="3477053"/>
            <a:ext cx="4214323" cy="830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ไม่โอนอ่อนตามอิทธิพลใดใด / ยับยั้งชั่งใจต่อ          </a:t>
            </a:r>
          </a:p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สิ่งเย้ายวน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6918" name="Text Box 62"/>
          <p:cNvSpPr txBox="1">
            <a:spLocks noChangeArrowheads="1"/>
          </p:cNvSpPr>
          <p:nvPr/>
        </p:nvSpPr>
        <p:spPr bwMode="auto">
          <a:xfrm>
            <a:off x="369142" y="4643446"/>
            <a:ext cx="431052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กล้าแจ้งเหตุ / ร้องเรียน เมื่อพบเห็นการ</a:t>
            </a:r>
          </a:p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กระทำผิด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6874" name="Text Box 50"/>
          <p:cNvSpPr txBox="1">
            <a:spLocks noChangeArrowheads="1"/>
          </p:cNvSpPr>
          <p:nvPr/>
        </p:nvSpPr>
        <p:spPr bwMode="auto">
          <a:xfrm>
            <a:off x="4957763" y="2500306"/>
            <a:ext cx="41862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อุทิศตนให้กับการปฏิบัติงานในหน้าที่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6911" name="Text Box 56"/>
          <p:cNvSpPr txBox="1">
            <a:spLocks noChangeArrowheads="1"/>
          </p:cNvSpPr>
          <p:nvPr/>
        </p:nvSpPr>
        <p:spPr bwMode="auto">
          <a:xfrm>
            <a:off x="4958045" y="3071810"/>
            <a:ext cx="4185955" cy="830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ละเว้นการทำ ที่อาจก่อให้เกิดความเสียหาย   </a:t>
            </a:r>
          </a:p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ต่อตำแหน่งหน้าที่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6906" name="Text Box 62"/>
          <p:cNvSpPr txBox="1">
            <a:spLocks noChangeArrowheads="1"/>
          </p:cNvSpPr>
          <p:nvPr/>
        </p:nvSpPr>
        <p:spPr bwMode="auto">
          <a:xfrm>
            <a:off x="4953390" y="3929066"/>
            <a:ext cx="37465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ใช้ดุลยพินิจตรงไปตรงมา ปราศจากอคติ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6879" name="Text Box 50"/>
          <p:cNvSpPr txBox="1">
            <a:spLocks noChangeArrowheads="1"/>
          </p:cNvSpPr>
          <p:nvPr/>
        </p:nvSpPr>
        <p:spPr bwMode="auto">
          <a:xfrm>
            <a:off x="4929190" y="4500570"/>
            <a:ext cx="378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4.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เกิดความผิดพลาดต้องรีบแก้ไข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6899" name="Text Box 56"/>
          <p:cNvSpPr txBox="1">
            <a:spLocks noChangeArrowheads="1"/>
          </p:cNvSpPr>
          <p:nvPr/>
        </p:nvSpPr>
        <p:spPr bwMode="auto">
          <a:xfrm>
            <a:off x="4958044" y="5000636"/>
            <a:ext cx="4185956" cy="460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5.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ให้ความร่วมมือในการตรวจสอบ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6894" name="Text Box 62"/>
          <p:cNvSpPr txBox="1">
            <a:spLocks noChangeArrowheads="1"/>
          </p:cNvSpPr>
          <p:nvPr/>
        </p:nvSpPr>
        <p:spPr bwMode="auto">
          <a:xfrm>
            <a:off x="4958044" y="5500702"/>
            <a:ext cx="4114275" cy="8307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6. ไม่สั่งราชการด้วยวาจา  ในเรื่องที่อาจ</a:t>
            </a:r>
          </a:p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ก่อให้เกิดความเสียหาย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grpSp>
        <p:nvGrpSpPr>
          <p:cNvPr id="17" name="Group 143"/>
          <p:cNvGrpSpPr>
            <a:grpSpLocks/>
          </p:cNvGrpSpPr>
          <p:nvPr/>
        </p:nvGrpSpPr>
        <p:grpSpPr bwMode="auto">
          <a:xfrm>
            <a:off x="571472" y="571480"/>
            <a:ext cx="3567311" cy="1658938"/>
            <a:chOff x="3473351" y="182280"/>
            <a:chExt cx="1817766" cy="165969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5" name="Rounded Rectangle 144"/>
            <p:cNvSpPr/>
            <p:nvPr/>
          </p:nvSpPr>
          <p:spPr>
            <a:xfrm>
              <a:off x="3473351" y="182280"/>
              <a:ext cx="1817766" cy="165969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6" name="Rounded Rectangle 4"/>
            <p:cNvSpPr/>
            <p:nvPr/>
          </p:nvSpPr>
          <p:spPr>
            <a:xfrm>
              <a:off x="3554317" y="263280"/>
              <a:ext cx="1655833" cy="14976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2600" b="1" dirty="0">
                  <a:solidFill>
                    <a:schemeClr val="tx1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1. ยึดมั่นในจริยธรรมและยืนหยัด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th-TH" sz="2600" b="1" dirty="0">
                  <a:solidFill>
                    <a:schemeClr val="tx1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กระทำในสิ่งที่ถูกต้องและเป็นธรรม</a:t>
              </a:r>
            </a:p>
          </p:txBody>
        </p:sp>
      </p:grpSp>
      <p:grpSp>
        <p:nvGrpSpPr>
          <p:cNvPr id="18" name="Group 146"/>
          <p:cNvGrpSpPr>
            <a:grpSpLocks/>
          </p:cNvGrpSpPr>
          <p:nvPr/>
        </p:nvGrpSpPr>
        <p:grpSpPr bwMode="auto">
          <a:xfrm>
            <a:off x="5143504" y="571480"/>
            <a:ext cx="3511815" cy="1643074"/>
            <a:chOff x="8563202" y="1753627"/>
            <a:chExt cx="2133018" cy="1564218"/>
          </a:xfrm>
        </p:grpSpPr>
        <p:sp>
          <p:nvSpPr>
            <p:cNvPr id="154" name="Rounded Rectangle 153"/>
            <p:cNvSpPr/>
            <p:nvPr/>
          </p:nvSpPr>
          <p:spPr>
            <a:xfrm>
              <a:off x="8578547" y="1753627"/>
              <a:ext cx="2117673" cy="1564218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55" name="Rounded Rectangle 4"/>
            <p:cNvSpPr/>
            <p:nvPr/>
          </p:nvSpPr>
          <p:spPr>
            <a:xfrm>
              <a:off x="8563202" y="1893098"/>
              <a:ext cx="1965277" cy="1411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600" b="1" dirty="0">
                  <a:solidFill>
                    <a:schemeClr val="tx1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2. มีจิตสำนึกที่ดี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600" b="1" dirty="0">
                  <a:solidFill>
                    <a:schemeClr val="tx1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และมีความรับผิดชอบต่อหน้าที่</a:t>
              </a:r>
            </a:p>
          </p:txBody>
        </p:sp>
      </p:grpSp>
      <p:pic>
        <p:nvPicPr>
          <p:cNvPr id="64" name="Picture 4" descr="ผลการค้นหารูปภาพสำหรับ watch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517232"/>
            <a:ext cx="1559765" cy="134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 rot="5400000">
            <a:off x="1572766" y="3714750"/>
            <a:ext cx="6286500" cy="0"/>
          </a:xfrm>
          <a:prstGeom prst="line">
            <a:avLst/>
          </a:prstGeom>
          <a:ln w="571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Text Box 50"/>
          <p:cNvSpPr txBox="1">
            <a:spLocks noChangeArrowheads="1"/>
          </p:cNvSpPr>
          <p:nvPr/>
        </p:nvSpPr>
        <p:spPr bwMode="auto">
          <a:xfrm>
            <a:off x="4965129" y="2190052"/>
            <a:ext cx="41433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ไม่นำความสัมพันธ์ส่วนตัว มาประกอบการ</a:t>
            </a:r>
          </a:p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ใช้ดุลยพินิจ</a:t>
            </a:r>
            <a:endParaRPr lang="en-US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8957" name="Text Box 56"/>
          <p:cNvSpPr txBox="1">
            <a:spLocks noChangeArrowheads="1"/>
          </p:cNvSpPr>
          <p:nvPr/>
        </p:nvSpPr>
        <p:spPr bwMode="auto">
          <a:xfrm>
            <a:off x="4965374" y="3118740"/>
            <a:ext cx="4143130" cy="830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ไม่ใช้เวลาราชการ เงิน ทรัพย์สิน บุคลากร </a:t>
            </a:r>
          </a:p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ฯลฯ เพื่อประโยชน์ตนเองและผู้อื่น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8952" name="Text Box 62"/>
          <p:cNvSpPr txBox="1">
            <a:spLocks noChangeArrowheads="1"/>
          </p:cNvSpPr>
          <p:nvPr/>
        </p:nvSpPr>
        <p:spPr bwMode="auto">
          <a:xfrm>
            <a:off x="4965382" y="4190302"/>
            <a:ext cx="3999328" cy="8318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ไม่กระทำการใด ๆ อันจะขัดกับประโยชน์ </a:t>
            </a:r>
          </a:p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ส่วนรวม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965128" y="332656"/>
            <a:ext cx="4000499" cy="14637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38947" name="Text Box 62"/>
          <p:cNvSpPr txBox="1">
            <a:spLocks noChangeArrowheads="1"/>
          </p:cNvSpPr>
          <p:nvPr/>
        </p:nvSpPr>
        <p:spPr bwMode="auto">
          <a:xfrm>
            <a:off x="4965382" y="5333302"/>
            <a:ext cx="39993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4.</a:t>
            </a: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ยึดถือประโยชน์ทางราชการเป็นหลัก</a:t>
            </a:r>
            <a:endParaRPr lang="en-US" sz="2400" b="1" dirty="0">
              <a:solidFill>
                <a:srgbClr val="00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679046" y="535840"/>
            <a:ext cx="4572000" cy="1090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</a:t>
            </a:r>
            <a:r>
              <a:rPr lang="th-TH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 แยกเรื่องส่วนตัวออกจากตำแหน่งหน้าที่      และยึดถือประโยชน์ส่วนรวม</a:t>
            </a:r>
            <a:br>
              <a:rPr lang="th-TH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เหนือกว่าประโยชน์ส่วนตน</a:t>
            </a:r>
          </a:p>
        </p:txBody>
      </p:sp>
      <p:pic>
        <p:nvPicPr>
          <p:cNvPr id="101" name="Picture 100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20688"/>
            <a:ext cx="3571900" cy="4165634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357158" y="5072074"/>
            <a:ext cx="4032449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“ขอให้ถือผลประโยชน์ส่วนตัวเป็นที่สอง </a:t>
            </a:r>
            <a:br>
              <a:rPr lang="th-TH" sz="22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ประโยชน์ของเพื่อนมนุษย์เป็นกิจที่หนึ่ง</a:t>
            </a: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ลาภ ทรัพย์ และเกียรติยศจะตกมาแก่ท่านเอง</a:t>
            </a: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ถ้าท่านทรงธรรมะแห่งวิชาชีพไว้ให้บริสุทธิ์”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21712</TotalTime>
  <Words>3995</Words>
  <Application>Microsoft Office PowerPoint</Application>
  <PresentationFormat>นำเสนอทางหน้าจอ (4:3)</PresentationFormat>
  <Paragraphs>301</Paragraphs>
  <Slides>38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38</vt:i4>
      </vt:variant>
    </vt:vector>
  </HeadingPairs>
  <TitlesOfParts>
    <vt:vector size="50" baseType="lpstr">
      <vt:lpstr>AngsanaUPC</vt:lpstr>
      <vt:lpstr>Arial</vt:lpstr>
      <vt:lpstr>Calibri</vt:lpstr>
      <vt:lpstr>Candara</vt:lpstr>
      <vt:lpstr>DSN MaiThai</vt:lpstr>
      <vt:lpstr>DSN MonTaNa</vt:lpstr>
      <vt:lpstr>KodchiangUPC</vt:lpstr>
      <vt:lpstr>Symbol</vt:lpstr>
      <vt:lpstr>Tahoma</vt:lpstr>
      <vt:lpstr>TH SarabunPSK</vt:lpstr>
      <vt:lpstr>Wingdings</vt:lpstr>
      <vt:lpstr>รูปคลื่น</vt:lpstr>
      <vt:lpstr>งานนำเสนอ PowerPoint</vt:lpstr>
      <vt:lpstr>งานนำเสนอ PowerPoint</vt:lpstr>
      <vt:lpstr>ความหมายของ คุณธรรมและจริยธรรม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ประมวลจริยธรรมขององค์กรปกครองส่วนท้องถิ่น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จบการบรรยาย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ocsc</dc:creator>
  <cp:lastModifiedBy>Acer</cp:lastModifiedBy>
  <cp:revision>1740</cp:revision>
  <cp:lastPrinted>2024-07-05T00:06:56Z</cp:lastPrinted>
  <dcterms:created xsi:type="dcterms:W3CDTF">2008-03-19T01:18:06Z</dcterms:created>
  <dcterms:modified xsi:type="dcterms:W3CDTF">2026-06-23T03:48:52Z</dcterms:modified>
</cp:coreProperties>
</file>